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57" r:id="rId5"/>
    <p:sldId id="271" r:id="rId6"/>
    <p:sldId id="261" r:id="rId7"/>
    <p:sldId id="259" r:id="rId8"/>
    <p:sldId id="277" r:id="rId9"/>
    <p:sldId id="258" r:id="rId10"/>
    <p:sldId id="260" r:id="rId11"/>
    <p:sldId id="262" r:id="rId12"/>
    <p:sldId id="265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3" r:id="rId21"/>
    <p:sldId id="272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slide" Target="slide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.jpeg"/><Relationship Id="rId3" Type="http://schemas.openxmlformats.org/officeDocument/2006/relationships/slide" Target="slide6.xml"/><Relationship Id="rId7" Type="http://schemas.openxmlformats.org/officeDocument/2006/relationships/image" Target="../media/image10.jpeg"/><Relationship Id="rId12" Type="http://schemas.openxmlformats.org/officeDocument/2006/relationships/slide" Target="slide36.xml"/><Relationship Id="rId2" Type="http://schemas.openxmlformats.org/officeDocument/2006/relationships/image" Target="../media/image8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11" Type="http://schemas.openxmlformats.org/officeDocument/2006/relationships/slide" Target="slide32.xml"/><Relationship Id="rId5" Type="http://schemas.openxmlformats.org/officeDocument/2006/relationships/image" Target="../media/image9.jpeg"/><Relationship Id="rId15" Type="http://schemas.openxmlformats.org/officeDocument/2006/relationships/slide" Target="slide40.xml"/><Relationship Id="rId10" Type="http://schemas.openxmlformats.org/officeDocument/2006/relationships/slide" Target="slide31.xml"/><Relationship Id="rId4" Type="http://schemas.openxmlformats.org/officeDocument/2006/relationships/slide" Target="slide15.xml"/><Relationship Id="rId9" Type="http://schemas.openxmlformats.org/officeDocument/2006/relationships/slide" Target="slide22.xml"/><Relationship Id="rId14" Type="http://schemas.openxmlformats.org/officeDocument/2006/relationships/slide" Target="slide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5975" y="0"/>
            <a:ext cx="7058025" cy="47053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369526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149080"/>
            <a:ext cx="3920480" cy="119898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cs typeface="Cordia New" pitchFamily="34" charset="-34"/>
              </a:rPr>
              <a:t>Васюткиными тропками</a:t>
            </a:r>
            <a:endParaRPr lang="ru-RU" dirty="0">
              <a:cs typeface="Cord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/>
              <a:t>— Нету нам нынче фарту, — ворчал Васюткин дедушка Афанасий. — Оскудел </a:t>
            </a:r>
            <a:r>
              <a:rPr lang="ru-RU" sz="2400" b="1" dirty="0" err="1" smtClean="0"/>
              <a:t>батюшко</a:t>
            </a:r>
            <a:r>
              <a:rPr lang="ru-RU" sz="2400" b="1" dirty="0" smtClean="0"/>
              <a:t> Енисей. Раньше жили, как бог прикажет, и рыба тучами ходила. В чём причина оскудения, по мнению дедушки?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924944"/>
            <a:ext cx="4104456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теперь пароходы да моторки всю живность распугали.</a:t>
            </a:r>
            <a:endParaRPr lang="ru-RU" sz="24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затеси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u="sng" dirty="0" err="1" smtClean="0"/>
              <a:t>Затеси</a:t>
            </a:r>
            <a:r>
              <a:rPr lang="ru-RU" dirty="0" smtClean="0"/>
              <a:t> – зарубки, заметки на стволах деревьев, чтобы не заблудиться в лесу</a:t>
            </a:r>
            <a:endParaRPr lang="ru-RU" dirty="0"/>
          </a:p>
        </p:txBody>
      </p:sp>
      <p:pic>
        <p:nvPicPr>
          <p:cNvPr id="5" name="Содержимое 4" descr="4ca92aac828071ccd398f26e1abc31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38123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Весело насвистывая, шёл он по тайге, следил за пометками на деревьях и думал о том, что, наверное, всякая таёжная дорога начинается с </a:t>
            </a:r>
            <a:r>
              <a:rPr lang="ru-RU" dirty="0" err="1" smtClean="0"/>
              <a:t>затесей</a:t>
            </a:r>
            <a:r>
              <a:rPr lang="ru-RU" dirty="0" smtClean="0"/>
              <a:t>. Сделает человек зарубку на одном дереве, отойдёт немного, ещё топором тюкнет, потом ещё. За этим человеком пойдут другие люди;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совет дала мать </a:t>
            </a:r>
            <a:r>
              <a:rPr lang="ru-RU" dirty="0" err="1" smtClean="0"/>
              <a:t>Васютке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5" name="Содержимое 4" descr="1336745888_img_97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336704" cy="4739508"/>
          </a:xfrm>
        </p:spPr>
      </p:pic>
      <p:sp>
        <p:nvSpPr>
          <p:cNvPr id="7" name="Прямоугольник 6"/>
          <p:cNvSpPr/>
          <p:nvPr/>
        </p:nvSpPr>
        <p:spPr>
          <a:xfrm>
            <a:off x="1331640" y="1484784"/>
            <a:ext cx="6552728" cy="489654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132856"/>
            <a:ext cx="2340099" cy="3672801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надо брать с собой в тайгу? Почему?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Таков старинный порядок: идёшь в лес — бери еду, бери спички.</a:t>
            </a:r>
            <a:endParaRPr lang="ru-RU" dirty="0"/>
          </a:p>
        </p:txBody>
      </p:sp>
      <p:pic>
        <p:nvPicPr>
          <p:cNvPr id="5" name="Содержимое 4" descr="27774_html_7162627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700808"/>
            <a:ext cx="3323207" cy="4683513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28384" y="6093296"/>
            <a:ext cx="720080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</a:t>
            </a:r>
            <a:r>
              <a:rPr lang="ru-RU" dirty="0" err="1" smtClean="0"/>
              <a:t>Васютка</a:t>
            </a:r>
            <a:r>
              <a:rPr lang="ru-RU" dirty="0" smtClean="0"/>
              <a:t> не подстрелил кедровку?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645024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хотел тратить патроны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2564904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Жалко стало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1628800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 попал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4725144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Птица улетела</a:t>
            </a:r>
            <a:endParaRPr lang="ru-RU" b="1" dirty="0"/>
          </a:p>
        </p:txBody>
      </p:sp>
      <p:pic>
        <p:nvPicPr>
          <p:cNvPr id="9" name="Рисунок 8" descr="medium_K_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5" y="1916832"/>
            <a:ext cx="311177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E2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знает кедровка и что знает о ней </a:t>
            </a:r>
            <a:r>
              <a:rPr lang="ru-RU" dirty="0" err="1" smtClean="0"/>
              <a:t>Васютка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Ноги мягко ступали по мху. На нём там и сям валялись шишки, попорченные кедровками. Они напоминали комочки сотов. В некоторых отверстиях шишек, как пчёлки, торчали орехи. Но пробовать их бесполезно. Удивительно чуткий клюв у кедровки: пустые орехи птица даже не вынимает из гнёздышка.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Он ведь знал, что кедровка — птица полезная: она разносит по тайге семена кедра.</a:t>
            </a:r>
            <a:endParaRPr lang="ru-RU" dirty="0"/>
          </a:p>
        </p:txBody>
      </p:sp>
      <p:pic>
        <p:nvPicPr>
          <p:cNvPr id="7" name="Содержимое 6" descr="medium_K_0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1637" y="1600200"/>
            <a:ext cx="391172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028384" y="6093296"/>
            <a:ext cx="720080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Он вздрогнул от неожиданности и тут же увидел поднимающуюся с земли большую чёрную птицу. Кого увидел </a:t>
            </a:r>
            <a:r>
              <a:rPr lang="ru-RU" sz="2800" b="1" dirty="0" err="1" smtClean="0"/>
              <a:t>Васютка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3933056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Глухаря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1844824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Тетерева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2780928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Кедровку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5013176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Утку</a:t>
            </a:r>
            <a:endParaRPr lang="ru-RU" sz="2800" b="1" dirty="0"/>
          </a:p>
        </p:txBody>
      </p:sp>
      <p:pic>
        <p:nvPicPr>
          <p:cNvPr id="9" name="Рисунок 8" descr="BIRDS9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5004048" y="2060848"/>
            <a:ext cx="3410322" cy="3527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E2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Каким образом можно подстрелить глухаря?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Вдруг он вспомнил, что глухаря часто берут с собакой. Охотники рассказывали, что глухарь, сидя на дереве, с любопытством смотрит вниз, на заливающуюся лаем собаку, а порой и поддразнивает её. Охотник тем временем незаметно подходит с тыла и стреляет.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бы вы повели себя в лесу, если бы заблудились</a:t>
            </a:r>
            <a:endParaRPr lang="ru-RU" dirty="0"/>
          </a:p>
        </p:txBody>
      </p:sp>
      <p:pic>
        <p:nvPicPr>
          <p:cNvPr id="6" name="Рисунок 5" descr="64794_html_m33d50a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020" y="890904"/>
            <a:ext cx="7763959" cy="5076191"/>
          </a:xfrm>
          <a:prstGeom prst="rect">
            <a:avLst/>
          </a:prstGeom>
        </p:spPr>
      </p:pic>
      <p:pic>
        <p:nvPicPr>
          <p:cNvPr id="7" name="Рисунок 6" descr="64794_html_11182a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142" y="967095"/>
            <a:ext cx="7685715" cy="4923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чувства испытал </a:t>
            </a:r>
            <a:r>
              <a:rPr lang="ru-RU" dirty="0" err="1" smtClean="0"/>
              <a:t>Васютка</a:t>
            </a:r>
            <a:r>
              <a:rPr lang="ru-RU" dirty="0" smtClean="0"/>
              <a:t>, поняв, что заблудился?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Страх начал давить ещё сильнее.</a:t>
            </a:r>
          </a:p>
          <a:p>
            <a:r>
              <a:rPr lang="ru-RU" dirty="0" smtClean="0"/>
              <a:t>Отчаяние охватило его, и сразу не стало сил.</a:t>
            </a:r>
          </a:p>
          <a:p>
            <a:r>
              <a:rPr lang="ru-RU" dirty="0" smtClean="0"/>
              <a:t>«Тайга, наша кормилица, хлипких не любит!» — вспомнились ему слова отца и дедушки. И он стал припоминать всё, чему его учили, что знал из рассказов рыбаков и охотников.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делать, если вы заблудились в лесу?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Перво-наперво надо развести огонь.</a:t>
            </a:r>
          </a:p>
          <a:p>
            <a:r>
              <a:rPr lang="ru-RU" dirty="0" smtClean="0"/>
              <a:t>Надо было запастись на ночь дровами.</a:t>
            </a:r>
          </a:p>
          <a:p>
            <a:r>
              <a:rPr lang="ru-RU" dirty="0" smtClean="0"/>
              <a:t>Ему тоже захотелось плакать, но он переборол себя и, ощипав глухаря, начал перочинным ножиком потрошить его. Потом сгрёб костёр в сторону, на горячем месте выкопал ямку и положил туда птицу. Плотно закрыв её мхом, присыпал горячей землёй, золой, углями, сверху положил пылающие головни и подбросил дров.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Прекрати бесполезное движение</a:t>
            </a:r>
          </a:p>
          <a:p>
            <a:r>
              <a:rPr lang="ru-RU" sz="2400" dirty="0" smtClean="0"/>
              <a:t>2. Осмотри место</a:t>
            </a:r>
          </a:p>
          <a:p>
            <a:r>
              <a:rPr lang="ru-RU" sz="2400" dirty="0" smtClean="0"/>
              <a:t>3. Приготовь место для ночлега</a:t>
            </a:r>
          </a:p>
          <a:p>
            <a:r>
              <a:rPr lang="ru-RU" sz="2400" dirty="0" smtClean="0"/>
              <a:t>4. Разожги костёр</a:t>
            </a:r>
          </a:p>
          <a:p>
            <a:r>
              <a:rPr lang="ru-RU" sz="2400" dirty="0" smtClean="0"/>
              <a:t>5. Не паникуй</a:t>
            </a:r>
          </a:p>
          <a:p>
            <a:r>
              <a:rPr lang="ru-RU" sz="2400" dirty="0" smtClean="0"/>
              <a:t>6. Жди спасателей</a:t>
            </a:r>
            <a:endParaRPr lang="ru-RU" sz="2400" dirty="0"/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028384" y="6093296"/>
            <a:ext cx="720080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развести в лесу костёр?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Васютка</a:t>
            </a:r>
            <a:r>
              <a:rPr lang="ru-RU" dirty="0" smtClean="0"/>
              <a:t> обломал нижние сухие ветки у дерева, ощупью сорвал пучок сухого мха-бородача, искрошил мелко сучки, сложил всё в кучку и поджёг.</a:t>
            </a:r>
            <a:endParaRPr lang="ru-RU" dirty="0"/>
          </a:p>
        </p:txBody>
      </p:sp>
      <p:pic>
        <p:nvPicPr>
          <p:cNvPr id="5" name="Содержимое 4" descr="6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068688" cy="509768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Зачем </a:t>
            </a:r>
            <a:r>
              <a:rPr lang="ru-RU" dirty="0" err="1" smtClean="0"/>
              <a:t>Васютка</a:t>
            </a:r>
            <a:r>
              <a:rPr lang="ru-RU" dirty="0" smtClean="0"/>
              <a:t> повесил мешок на сук?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700808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Чтобы мыши не съели остатки пищи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2780928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Чтобы мешок не намок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861048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Чтобы высох мешок</a:t>
            </a:r>
            <a:endParaRPr lang="ru-RU" sz="2000" b="1" dirty="0"/>
          </a:p>
        </p:txBody>
      </p:sp>
      <p:pic>
        <p:nvPicPr>
          <p:cNvPr id="7" name="Рисунок 6" descr="270625_html_m39d75d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323207" cy="4617884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E2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</a:t>
            </a:r>
            <a:r>
              <a:rPr lang="ru-RU" dirty="0" err="1" smtClean="0"/>
              <a:t>Васютка</a:t>
            </a:r>
            <a:r>
              <a:rPr lang="ru-RU" dirty="0" smtClean="0"/>
              <a:t> готовил себе место для ночлега?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Он перенёс в сторону костёр, убрал все угольки, набросал веток с хвоей, мху и лёг, накрывшись телогрейкой.</a:t>
            </a:r>
            <a:endParaRPr lang="ru-RU" dirty="0"/>
          </a:p>
        </p:txBody>
      </p:sp>
      <p:pic>
        <p:nvPicPr>
          <p:cNvPr id="5" name="Содержимое 4" descr="1336745944_img_97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4038600" cy="3020652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описана пробудившаяся тайга?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339752" y="1340768"/>
            <a:ext cx="4038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 всему лесу озабоченно кричали кедровки на манер базарных торговок. Где-то по-детски заплакала желна. Над головой </a:t>
            </a:r>
            <a:r>
              <a:rPr lang="ru-RU" dirty="0" err="1" smtClean="0"/>
              <a:t>Васютки</a:t>
            </a:r>
            <a:r>
              <a:rPr lang="ru-RU" dirty="0" smtClean="0"/>
              <a:t>, хлопотливо попискивая, потрошили синички старое дерево. </a:t>
            </a:r>
            <a:r>
              <a:rPr lang="ru-RU" dirty="0" err="1" smtClean="0"/>
              <a:t>Васютка</a:t>
            </a:r>
            <a:r>
              <a:rPr lang="ru-RU" dirty="0" smtClean="0"/>
              <a:t> встал, потянулся и спугнул кормившуюся белку. Она, </a:t>
            </a:r>
            <a:r>
              <a:rPr lang="ru-RU" dirty="0" err="1" smtClean="0"/>
              <a:t>всполошённо</a:t>
            </a:r>
            <a:r>
              <a:rPr lang="ru-RU" dirty="0" smtClean="0"/>
              <a:t> цокая, пронеслась вверх по стволу ели, села на сучок и, не переставая цокать, уставилась на </a:t>
            </a:r>
            <a:r>
              <a:rPr lang="ru-RU" dirty="0" err="1" smtClean="0"/>
              <a:t>Васютку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311289_html_m5862f66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1761976" cy="2349302"/>
          </a:xfrm>
          <a:prstGeom prst="roundRect">
            <a:avLst/>
          </a:prstGeom>
        </p:spPr>
      </p:pic>
      <p:pic>
        <p:nvPicPr>
          <p:cNvPr id="8" name="Рисунок 7" descr="994834270328283264.jpg"/>
          <p:cNvPicPr>
            <a:picLocks noChangeAspect="1"/>
          </p:cNvPicPr>
          <p:nvPr/>
        </p:nvPicPr>
        <p:blipFill>
          <a:blip r:embed="rId3" cstate="print"/>
          <a:srcRect b="5178"/>
          <a:stretch>
            <a:fillRect/>
          </a:stretch>
        </p:blipFill>
        <p:spPr>
          <a:xfrm>
            <a:off x="6588224" y="4221088"/>
            <a:ext cx="2232670" cy="1789266"/>
          </a:xfrm>
          <a:prstGeom prst="roundRect">
            <a:avLst/>
          </a:prstGeom>
        </p:spPr>
      </p:pic>
      <p:pic>
        <p:nvPicPr>
          <p:cNvPr id="9" name="Рисунок 8" descr="medium_K_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412776"/>
            <a:ext cx="2161034" cy="2500370"/>
          </a:xfrm>
          <a:prstGeom prst="roundRect">
            <a:avLst/>
          </a:prstGeom>
        </p:spPr>
      </p:pic>
      <p:pic>
        <p:nvPicPr>
          <p:cNvPr id="10" name="Рисунок 9" descr="жел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05064"/>
            <a:ext cx="2090131" cy="1852230"/>
          </a:xfrm>
          <a:prstGeom prst="round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Найдите в описании изобразительно-выразительные средства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Тайга… Тайга… Без конца и края тянулась она во все стороны, молчаливая, равнодушная. С высоты она казалась огромным тёмным морем. Небо не обрывалось сразу, как это бывает в горах, а тянулось далеко-далеко, всё ближе прижимаясь к вершинам леса. Облака над головой были редкие, но чем дальше смотрел </a:t>
            </a:r>
            <a:r>
              <a:rPr lang="ru-RU" dirty="0" err="1" smtClean="0"/>
              <a:t>Васютка</a:t>
            </a:r>
            <a:r>
              <a:rPr lang="ru-RU" dirty="0" smtClean="0"/>
              <a:t>, тем они делались гуще, и наконец </a:t>
            </a:r>
            <a:r>
              <a:rPr lang="ru-RU" dirty="0" err="1" smtClean="0"/>
              <a:t>голубые</a:t>
            </a:r>
            <a:r>
              <a:rPr lang="ru-RU" dirty="0" smtClean="0"/>
              <a:t> проёмы исчезли совсем. Облака спрессованной ватой ложились на тайгу, и она растворялась в них.</a:t>
            </a:r>
            <a:endParaRPr lang="ru-RU" dirty="0"/>
          </a:p>
        </p:txBody>
      </p:sp>
      <p:pic>
        <p:nvPicPr>
          <p:cNvPr id="5" name="Содержимое 4" descr="dyatlov-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Долго </a:t>
            </a:r>
            <a:r>
              <a:rPr lang="ru-RU" sz="2800" b="1" dirty="0" err="1" smtClean="0"/>
              <a:t>Васютка</a:t>
            </a:r>
            <a:r>
              <a:rPr lang="ru-RU" sz="2800" b="1" dirty="0" smtClean="0"/>
              <a:t> отыскивал глазами жёлтую полоску </a:t>
            </a:r>
            <a:r>
              <a:rPr lang="ru-RU" sz="2800" b="1" dirty="0" err="1" smtClean="0"/>
              <a:t>лиственника</a:t>
            </a:r>
            <a:r>
              <a:rPr lang="ru-RU" sz="2800" b="1" dirty="0" smtClean="0"/>
              <a:t> среди неподвижного зелёного моря. Зачем?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2060848"/>
            <a:ext cx="4038600" cy="12570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лиственный </a:t>
            </a:r>
            <a:r>
              <a:rPr lang="ru-RU" dirty="0" err="1" smtClean="0"/>
              <a:t>лec</a:t>
            </a:r>
            <a:r>
              <a:rPr lang="ru-RU" dirty="0" smtClean="0"/>
              <a:t> обычно тянется по берегам реки</a:t>
            </a:r>
            <a:endParaRPr lang="ru-RU" dirty="0"/>
          </a:p>
        </p:txBody>
      </p:sp>
      <p:pic>
        <p:nvPicPr>
          <p:cNvPr id="12" name="Содержимое 11" descr="dyatlov-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</a:t>
            </a:r>
            <a:r>
              <a:rPr lang="ru-RU" dirty="0" err="1" smtClean="0"/>
              <a:t>Васютка</a:t>
            </a:r>
            <a:r>
              <a:rPr lang="ru-RU" dirty="0" smtClean="0"/>
              <a:t> пошёл на север?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844825"/>
            <a:ext cx="6480720" cy="36724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южную сторону тайга тянется на тысячи километров, в ней вовсе затеряешься. А если идти на север, то километров через сто лес кончится, начнётся тундра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628800"/>
            <a:ext cx="7056784" cy="41044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916832"/>
            <a:ext cx="2234967" cy="3507796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Трава стала попадаться чаще и уже не отдельными былинками, а пучками. </a:t>
            </a:r>
            <a:r>
              <a:rPr lang="ru-RU" sz="2800" b="1" dirty="0" err="1" smtClean="0"/>
              <a:t>Васютка</a:t>
            </a:r>
            <a:r>
              <a:rPr lang="ru-RU" sz="2800" b="1" dirty="0" smtClean="0"/>
              <a:t> заволновался. Почему?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32012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трава растет обычно вблизи больших водоёмов.</a:t>
            </a:r>
            <a:endParaRPr lang="ru-RU" dirty="0"/>
          </a:p>
        </p:txBody>
      </p:sp>
      <p:pic>
        <p:nvPicPr>
          <p:cNvPr id="5" name="Содержимое 4" descr="1338777397_astafev-vasyutkino-ozer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6337" y="2243931"/>
            <a:ext cx="3362325" cy="32385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 Петрович Астафьев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Творчество этого писателя имеет огромное значение в современной литературе. В.П. Астафьев родился в 1924 году в Красноярском крае, в селе Овсянка, что на реке Енисее. К самому берегу подступает вековая тайга. В.П. Астафьев писал: «Землю люблю свою и не стаю удивляться её красоте, неистощимому терпению и доброте …. И жизнь предоставляла мне постоянную возможность быть на природе и с природой».</a:t>
            </a:r>
            <a:endParaRPr lang="ru-RU" dirty="0"/>
          </a:p>
        </p:txBody>
      </p:sp>
      <p:pic>
        <p:nvPicPr>
          <p:cNvPr id="7" name="Содержимое 6" descr="Astafje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72816"/>
            <a:ext cx="3967929" cy="29523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302b02a37dbc0fcb03120d90a9c37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725144"/>
            <a:ext cx="2620888" cy="196566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332657"/>
            <a:ext cx="5400600" cy="46085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Заметив меж хвойных деревьев берёзки, осинки, а дальше мелкий кустарник, он не сдержался, побежал и скоро ворвался в густые заросли черёмушника, ползучего тальника, смородинника. Лицо и руки жалила высокая крапива, но </a:t>
            </a:r>
            <a:r>
              <a:rPr lang="ru-RU" dirty="0" err="1" smtClean="0"/>
              <a:t>Васютка</a:t>
            </a:r>
            <a:r>
              <a:rPr lang="ru-RU" dirty="0" smtClean="0"/>
              <a:t> не обращал на это внимания и, защищая рукой глаза от гибких ветвей, с треском продирался вперёд.</a:t>
            </a:r>
            <a:endParaRPr lang="ru-RU" dirty="0"/>
          </a:p>
        </p:txBody>
      </p:sp>
      <p:pic>
        <p:nvPicPr>
          <p:cNvPr id="7" name="Содержимое 6" descr="0c174f924d35ff394de142a9c2ece2d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8144" y="188640"/>
            <a:ext cx="3106688" cy="2332406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1271845517_nature_0011.jpg"/>
          <p:cNvPicPr>
            <a:picLocks noChangeAspect="1"/>
          </p:cNvPicPr>
          <p:nvPr/>
        </p:nvPicPr>
        <p:blipFill>
          <a:blip r:embed="rId4" cstate="print"/>
          <a:srcRect b="5901"/>
          <a:stretch>
            <a:fillRect/>
          </a:stretch>
        </p:blipFill>
        <p:spPr>
          <a:xfrm>
            <a:off x="5868144" y="2636912"/>
            <a:ext cx="3125136" cy="220555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303205552_osina.jpg"/>
          <p:cNvPicPr>
            <a:picLocks noChangeAspect="1"/>
          </p:cNvPicPr>
          <p:nvPr/>
        </p:nvPicPr>
        <p:blipFill>
          <a:blip r:embed="rId5" cstate="print"/>
          <a:srcRect b="3194"/>
          <a:stretch>
            <a:fillRect/>
          </a:stretch>
        </p:blipFill>
        <p:spPr>
          <a:xfrm>
            <a:off x="5292080" y="4221088"/>
            <a:ext cx="968896" cy="1249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dc21a892a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725144"/>
            <a:ext cx="2567947" cy="192596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028384" y="6093296"/>
            <a:ext cx="720080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548680"/>
            <a:ext cx="4032448" cy="4608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Столько рыбы </a:t>
            </a:r>
            <a:r>
              <a:rPr lang="ru-RU" dirty="0" err="1" smtClean="0"/>
              <a:t>Васютка</a:t>
            </a:r>
            <a:r>
              <a:rPr lang="ru-RU" dirty="0" smtClean="0"/>
              <a:t> ещё никогда не видел. И не просто какой-нибудь озёрной рыбы: щуки там, сороги или окуня. Нет, но широким спинам и белым бокам он узнал пелядей, </a:t>
            </a:r>
            <a:r>
              <a:rPr lang="ru-RU" dirty="0" err="1" smtClean="0"/>
              <a:t>чиров</a:t>
            </a:r>
            <a:r>
              <a:rPr lang="ru-RU" dirty="0" smtClean="0"/>
              <a:t>, сигов. Это было удивительнее всего. В озере — белая рыба!</a:t>
            </a:r>
            <a:endParaRPr lang="ru-RU" dirty="0"/>
          </a:p>
        </p:txBody>
      </p:sp>
      <p:pic>
        <p:nvPicPr>
          <p:cNvPr id="7" name="Содержимое 6" descr="пеляд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038600" cy="1969176"/>
          </a:xfrm>
        </p:spPr>
      </p:pic>
      <p:sp>
        <p:nvSpPr>
          <p:cNvPr id="8" name="TextBox 7"/>
          <p:cNvSpPr txBox="1"/>
          <p:nvPr/>
        </p:nvSpPr>
        <p:spPr>
          <a:xfrm>
            <a:off x="5076056" y="19888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пелядь</a:t>
            </a:r>
            <a:endParaRPr lang="ru-RU" dirty="0"/>
          </a:p>
        </p:txBody>
      </p:sp>
      <p:pic>
        <p:nvPicPr>
          <p:cNvPr id="9" name="Рисунок 8" descr="ч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3679304" cy="15289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4088" y="42930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чир</a:t>
            </a:r>
            <a:endParaRPr lang="ru-RU" dirty="0"/>
          </a:p>
        </p:txBody>
      </p:sp>
      <p:pic>
        <p:nvPicPr>
          <p:cNvPr id="11" name="Рисунок 10" descr="си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725144"/>
            <a:ext cx="3238500" cy="1609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6136" y="630932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сиг</a:t>
            </a:r>
            <a:endParaRPr lang="ru-RU" dirty="0"/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8028384" y="6093296"/>
            <a:ext cx="720080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7399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038600" cy="272894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8640"/>
            <a:ext cx="4038600" cy="593752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 smtClean="0"/>
              <a:t>Васютка</a:t>
            </a:r>
            <a:r>
              <a:rPr lang="ru-RU" dirty="0" smtClean="0"/>
              <a:t> сдвинул свои густые брови, силясь что-то припомнить. Но в этот момент табун уток-свиязей отвлёк его от размышлений. Он подождал, пока утки поравняются с мысом, </a:t>
            </a:r>
            <a:r>
              <a:rPr lang="ru-RU" dirty="0" err="1" smtClean="0"/>
              <a:t>выцелил</a:t>
            </a:r>
            <a:r>
              <a:rPr lang="ru-RU" dirty="0" smtClean="0"/>
              <a:t> пару и выстрелил. Две нарядные свиязи опрокинулись кверху брюшками и часто-часто задвигали лапками. Ещё одна утка, оттопырив крыло, боком уплывала от берега. Остальные всполошились и с шумом полетели на другую сторону озера. Минут десять над водой носились табуны перепуганных птиц.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подсказывает, что будет холод?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03648" y="1772816"/>
            <a:ext cx="6131024" cy="39170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Заря догорала. В потемневшем небе стыли редкие неподвижные облака. Начали прорезаться звёзды. Показался маленький, похожий на ноготок, месяц. Стало светлее. </a:t>
            </a:r>
            <a:r>
              <a:rPr lang="ru-RU" sz="2800" dirty="0" err="1" smtClean="0"/>
              <a:t>Васютка</a:t>
            </a:r>
            <a:r>
              <a:rPr lang="ru-RU" sz="2800" dirty="0" smtClean="0"/>
              <a:t> вспомнил слова дедушки: «Вызвездило — к холоду!» — и на душе у него сделалось ещё тревожнее.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1628800"/>
            <a:ext cx="6624736" cy="41764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772816"/>
            <a:ext cx="2412107" cy="3785818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</a:t>
            </a:r>
            <a:r>
              <a:rPr lang="ru-RU" dirty="0" err="1" smtClean="0"/>
              <a:t>Васютка</a:t>
            </a:r>
            <a:r>
              <a:rPr lang="ru-RU" dirty="0" smtClean="0"/>
              <a:t> понял, что озеро проточное?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«Откуда в озере столько белой рыбы?» Он не раз слышал от рыбаков, что в некоторых озёрах будто бы водится белая рыба, но озёра эти должны быть или были когда-то проточными. «А что, если?..»</a:t>
            </a:r>
          </a:p>
          <a:p>
            <a:r>
              <a:rPr lang="ru-RU" dirty="0" smtClean="0"/>
              <a:t>Да, если озеро проточное и из него вытекает речка, она в конце концов приведёт его к Енисею.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568952" cy="49685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336745905_img_9741.jpg"/>
          <p:cNvPicPr>
            <a:picLocks noChangeAspect="1"/>
          </p:cNvPicPr>
          <p:nvPr/>
        </p:nvPicPr>
        <p:blipFill>
          <a:blip r:embed="rId3" cstate="print"/>
          <a:srcRect b="18154"/>
          <a:stretch>
            <a:fillRect/>
          </a:stretch>
        </p:blipFill>
        <p:spPr>
          <a:xfrm>
            <a:off x="1187624" y="1844824"/>
            <a:ext cx="6953250" cy="4256509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мальчик обрадовался, когда нашёл подстреленную утку?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«Неужели моя? Как же её принесло сюда?!» Мальчик быстро выломал палку и подгрёб птицу к себе. Да, это была утка-свиязь с окрашенной в вишнёвый цвет головкой.</a:t>
            </a:r>
          </a:p>
          <a:p>
            <a:pPr>
              <a:buNone/>
            </a:pPr>
            <a:r>
              <a:rPr lang="ru-RU" dirty="0" smtClean="0"/>
              <a:t>— Моя! Моя! — в волнении забормотал </a:t>
            </a:r>
            <a:r>
              <a:rPr lang="ru-RU" dirty="0" err="1" smtClean="0"/>
              <a:t>Васютка</a:t>
            </a:r>
            <a:r>
              <a:rPr lang="ru-RU" dirty="0" smtClean="0"/>
              <a:t>, бросая утку в мешок. — Моя уточка! — Его даже лихорадить начало. — Раз ветра не было, а утку отнесло, значит, есть </a:t>
            </a:r>
            <a:r>
              <a:rPr lang="ru-RU" dirty="0" err="1" smtClean="0"/>
              <a:t>тягун</a:t>
            </a:r>
            <a:r>
              <a:rPr lang="ru-RU" dirty="0" smtClean="0"/>
              <a:t>, озеро проточное!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028384" y="6093296"/>
            <a:ext cx="720080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4032448" cy="532859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Пошёл дождь. Сначала капли были крупные, редкие, потом загустело кругом, полилось, полилось…. </a:t>
            </a:r>
            <a:r>
              <a:rPr lang="ru-RU" dirty="0" err="1" smtClean="0"/>
              <a:t>Васютка</a:t>
            </a:r>
            <a:r>
              <a:rPr lang="ru-RU" dirty="0" smtClean="0"/>
              <a:t> приметил пихту, широко разросшуюся среди мелкого осинника, и залёг под неё. Не было ни желания, ни сил шевелиться, разводить огонь. Хотелось есть и спать. Он отковырнул маленький кусочек от чёрствой краюшки и, чтобы продлить удовольствие, не проглотил его сразу, а начал сосать. Есть захотелось ещё сильнее. </a:t>
            </a:r>
            <a:r>
              <a:rPr lang="ru-RU" dirty="0" err="1" smtClean="0"/>
              <a:t>Васютка</a:t>
            </a:r>
            <a:r>
              <a:rPr lang="ru-RU" dirty="0" smtClean="0"/>
              <a:t> выхватил остатки горбушки из мешка, вцепился зубами и, плохо разжёвывая, съел всю.</a:t>
            </a:r>
            <a:endParaRPr lang="ru-RU" dirty="0"/>
          </a:p>
        </p:txBody>
      </p:sp>
      <p:pic>
        <p:nvPicPr>
          <p:cNvPr id="5" name="Содержимое 4" descr="90073773_uderevevmozhnozaryaditsyayenergie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6" name="Рисунок 5" descr="img_21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5157192"/>
            <a:ext cx="2081808" cy="1558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2061372_3669188_Graylag_geese_Anser_anser_in_flight_17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4038600" cy="278086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полдень </a:t>
            </a:r>
            <a:r>
              <a:rPr lang="ru-RU" dirty="0" err="1" smtClean="0"/>
              <a:t>Васютка</a:t>
            </a:r>
            <a:r>
              <a:rPr lang="ru-RU" dirty="0" smtClean="0"/>
              <a:t> поднял с реки табун гусей, ударил по ним картечью и выбил двух. Он спешил, поэтому зажарил одного гуся на вертеле, а не в ямке, как это делал раньше. </a:t>
            </a:r>
            <a:endParaRPr lang="ru-RU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028384" y="6093296"/>
            <a:ext cx="720080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Енисей показался </a:t>
            </a:r>
            <a:r>
              <a:rPr lang="ru-RU" dirty="0" err="1" smtClean="0"/>
              <a:t>Васютке</a:t>
            </a:r>
            <a:r>
              <a:rPr lang="ru-RU" dirty="0" smtClean="0"/>
              <a:t> красивым?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78112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Мальчик брёл, почти падая от усталости. Неожиданно лес расступился, открыв перед </a:t>
            </a:r>
            <a:r>
              <a:rPr lang="ru-RU" dirty="0" err="1" smtClean="0"/>
              <a:t>Васюткой</a:t>
            </a:r>
            <a:r>
              <a:rPr lang="ru-RU" dirty="0" smtClean="0"/>
              <a:t> отлогий берег Енисея. Мальчик застыл. У него даже дух захватило — так красива, так широка была его родная река! А раньше она ему почему-то казалась обыкновенной и не очень приветливой. Он бросился вперёд, упал на край берега и жадными глотками стал хватать воду, шлёпать по ней руками, окунать в неё лицо.</a:t>
            </a:r>
            <a:endParaRPr lang="ru-RU" dirty="0"/>
          </a:p>
        </p:txBody>
      </p:sp>
      <p:pic>
        <p:nvPicPr>
          <p:cNvPr id="5" name="Содержимое 4" descr="orman-ve-gol-800x6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700808"/>
            <a:ext cx="4038600" cy="3028950"/>
          </a:xfr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сделал </a:t>
            </a:r>
            <a:r>
              <a:rPr lang="ru-RU" dirty="0" err="1" smtClean="0"/>
              <a:t>Васютка</a:t>
            </a:r>
            <a:r>
              <a:rPr lang="ru-RU" dirty="0" smtClean="0"/>
              <a:t>, чтобы его увидели с бота?</a:t>
            </a:r>
            <a:endParaRPr lang="ru-RU" dirty="0"/>
          </a:p>
        </p:txBody>
      </p:sp>
      <p:pic>
        <p:nvPicPr>
          <p:cNvPr id="5" name="Содержимое 4" descr="53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5370997" cy="35283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1600200"/>
            <a:ext cx="5050904" cy="4997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— Неужели дождался? — </a:t>
            </a:r>
            <a:r>
              <a:rPr lang="ru-RU" dirty="0" err="1" smtClean="0"/>
              <a:t>Васютка</a:t>
            </a:r>
            <a:r>
              <a:rPr lang="ru-RU" dirty="0" smtClean="0"/>
              <a:t> вскочил, протёр глаза и закричал: — Стучит! — и опять прислушался и начал, приплясывая, напевать: — Бот стучит, стучит, стучит!..</a:t>
            </a:r>
          </a:p>
          <a:p>
            <a:pPr>
              <a:buNone/>
            </a:pPr>
            <a:r>
              <a:rPr lang="ru-RU" dirty="0" smtClean="0"/>
              <a:t>Тут же опомнился, схватил свои манатки и побежал по берегу навстречу боту. Потом кинулся назад и стал складывать в костёр все припасённые дрова: догадался, что у костра скорей его заметят. Взметнулись искры, высоко поднялось пламя. Наконец из предрассветной мглы выплыл высокий неуклюжий силуэт бота.</a:t>
            </a:r>
          </a:p>
          <a:p>
            <a:pPr>
              <a:buNone/>
            </a:pPr>
            <a:r>
              <a:rPr lang="ru-RU" dirty="0" smtClean="0"/>
              <a:t>Он вспомнил про ружьё, схватил его и начал палить вверх: бах! бах! бах!</a:t>
            </a: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028384" y="6093296"/>
            <a:ext cx="720080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9.41476E-7 L -0.27569 -9.41476E-7 " pathEditMode="relative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  <a:solidFill>
            <a:schemeClr val="accent1">
              <a:lumMod val="20000"/>
              <a:lumOff val="80000"/>
              <a:alpha val="62000"/>
            </a:schemeClr>
          </a:solidFill>
        </p:spPr>
        <p:txBody>
          <a:bodyPr/>
          <a:lstStyle/>
          <a:p>
            <a:pPr>
              <a:buNone/>
            </a:pPr>
            <a:r>
              <a:rPr lang="ru-RU" b="1" dirty="0" smtClean="0"/>
              <a:t>Много ещё, очень много в нашей стране безымянных озёр и речек, потому что велика наша Родина, и сколько по ней ни броди, всё будешь находить что-нибудь новое, интересное.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километров прошёл </a:t>
            </a:r>
            <a:r>
              <a:rPr lang="ru-RU" dirty="0" err="1" smtClean="0"/>
              <a:t>Васютка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5776" y="1628800"/>
            <a:ext cx="18002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60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628800"/>
            <a:ext cx="18002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30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1628800"/>
            <a:ext cx="18002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100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04248" y="1628800"/>
            <a:ext cx="18002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70</a:t>
            </a:r>
            <a:endParaRPr lang="ru-RU" sz="4000" dirty="0"/>
          </a:p>
        </p:txBody>
      </p:sp>
      <p:pic>
        <p:nvPicPr>
          <p:cNvPr id="9" name="Рисунок 8" descr="547ee0fa20649b61ec660ea9835b3a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022486"/>
            <a:ext cx="5362550" cy="383551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E2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Сколько дней был в тайге </a:t>
            </a:r>
            <a:r>
              <a:rPr lang="ru-RU" dirty="0" err="1" smtClean="0"/>
              <a:t>Васютка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4008" y="1556792"/>
            <a:ext cx="18002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556792"/>
            <a:ext cx="18002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1556792"/>
            <a:ext cx="18002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60232" y="1556792"/>
            <a:ext cx="18002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</a:t>
            </a:r>
            <a:endParaRPr lang="ru-RU" sz="4000" dirty="0"/>
          </a:p>
        </p:txBody>
      </p:sp>
      <p:pic>
        <p:nvPicPr>
          <p:cNvPr id="9" name="Рисунок 8" descr="547ee0fa20649b61ec660ea9835b3a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022486"/>
            <a:ext cx="5362550" cy="3835514"/>
          </a:xfrm>
          <a:prstGeom prst="rect">
            <a:avLst/>
          </a:prstGeom>
        </p:spPr>
      </p:pic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028384" y="6093296"/>
            <a:ext cx="720080" cy="576064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E2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6588224" y="6237312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5652120" y="5877272"/>
            <a:ext cx="432048" cy="432048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16016" y="54452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кедровка</a:t>
            </a:r>
            <a:endParaRPr lang="ru-RU" b="1" dirty="0"/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2339752" y="5949280"/>
            <a:ext cx="432048" cy="432048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15816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глухарь</a:t>
            </a:r>
            <a:endParaRPr lang="ru-RU" b="1" dirty="0"/>
          </a:p>
        </p:txBody>
      </p:sp>
      <p:sp>
        <p:nvSpPr>
          <p:cNvPr id="9" name="Полилиния 8"/>
          <p:cNvSpPr/>
          <p:nvPr/>
        </p:nvSpPr>
        <p:spPr>
          <a:xfrm>
            <a:off x="1547664" y="188640"/>
            <a:ext cx="3338111" cy="2235070"/>
          </a:xfrm>
          <a:custGeom>
            <a:avLst/>
            <a:gdLst>
              <a:gd name="connsiteX0" fmla="*/ 837282 w 3338111"/>
              <a:gd name="connsiteY0" fmla="*/ 1630496 h 2235070"/>
              <a:gd name="connsiteX1" fmla="*/ 804232 w 3338111"/>
              <a:gd name="connsiteY1" fmla="*/ 1641513 h 2235070"/>
              <a:gd name="connsiteX2" fmla="*/ 760164 w 3338111"/>
              <a:gd name="connsiteY2" fmla="*/ 1652530 h 2235070"/>
              <a:gd name="connsiteX3" fmla="*/ 694063 w 3338111"/>
              <a:gd name="connsiteY3" fmla="*/ 1707615 h 2235070"/>
              <a:gd name="connsiteX4" fmla="*/ 661012 w 3338111"/>
              <a:gd name="connsiteY4" fmla="*/ 1718631 h 2235070"/>
              <a:gd name="connsiteX5" fmla="*/ 594911 w 3338111"/>
              <a:gd name="connsiteY5" fmla="*/ 1707615 h 2235070"/>
              <a:gd name="connsiteX6" fmla="*/ 561860 w 3338111"/>
              <a:gd name="connsiteY6" fmla="*/ 1685581 h 2235070"/>
              <a:gd name="connsiteX7" fmla="*/ 528810 w 3338111"/>
              <a:gd name="connsiteY7" fmla="*/ 1674564 h 2235070"/>
              <a:gd name="connsiteX8" fmla="*/ 506776 w 3338111"/>
              <a:gd name="connsiteY8" fmla="*/ 1641513 h 2235070"/>
              <a:gd name="connsiteX9" fmla="*/ 440675 w 3338111"/>
              <a:gd name="connsiteY9" fmla="*/ 1575412 h 2235070"/>
              <a:gd name="connsiteX10" fmla="*/ 418641 w 3338111"/>
              <a:gd name="connsiteY10" fmla="*/ 1487277 h 2235070"/>
              <a:gd name="connsiteX11" fmla="*/ 407624 w 3338111"/>
              <a:gd name="connsiteY11" fmla="*/ 1443210 h 2235070"/>
              <a:gd name="connsiteX12" fmla="*/ 308473 w 3338111"/>
              <a:gd name="connsiteY12" fmla="*/ 1388125 h 2235070"/>
              <a:gd name="connsiteX13" fmla="*/ 198304 w 3338111"/>
              <a:gd name="connsiteY13" fmla="*/ 1377109 h 2235070"/>
              <a:gd name="connsiteX14" fmla="*/ 99152 w 3338111"/>
              <a:gd name="connsiteY14" fmla="*/ 1299990 h 2235070"/>
              <a:gd name="connsiteX15" fmla="*/ 55085 w 3338111"/>
              <a:gd name="connsiteY15" fmla="*/ 1244906 h 2235070"/>
              <a:gd name="connsiteX16" fmla="*/ 44068 w 3338111"/>
              <a:gd name="connsiteY16" fmla="*/ 1211856 h 2235070"/>
              <a:gd name="connsiteX17" fmla="*/ 22034 w 3338111"/>
              <a:gd name="connsiteY17" fmla="*/ 1178805 h 2235070"/>
              <a:gd name="connsiteX18" fmla="*/ 0 w 3338111"/>
              <a:gd name="connsiteY18" fmla="*/ 1112704 h 2235070"/>
              <a:gd name="connsiteX19" fmla="*/ 11017 w 3338111"/>
              <a:gd name="connsiteY19" fmla="*/ 991518 h 2235070"/>
              <a:gd name="connsiteX20" fmla="*/ 33051 w 3338111"/>
              <a:gd name="connsiteY20" fmla="*/ 958468 h 2235070"/>
              <a:gd name="connsiteX21" fmla="*/ 44068 w 3338111"/>
              <a:gd name="connsiteY21" fmla="*/ 925417 h 2235070"/>
              <a:gd name="connsiteX22" fmla="*/ 143220 w 3338111"/>
              <a:gd name="connsiteY22" fmla="*/ 870333 h 2235070"/>
              <a:gd name="connsiteX23" fmla="*/ 176270 w 3338111"/>
              <a:gd name="connsiteY23" fmla="*/ 837282 h 2235070"/>
              <a:gd name="connsiteX24" fmla="*/ 220338 w 3338111"/>
              <a:gd name="connsiteY24" fmla="*/ 771181 h 2235070"/>
              <a:gd name="connsiteX25" fmla="*/ 220338 w 3338111"/>
              <a:gd name="connsiteY25" fmla="*/ 594911 h 2235070"/>
              <a:gd name="connsiteX26" fmla="*/ 198304 w 3338111"/>
              <a:gd name="connsiteY26" fmla="*/ 440675 h 2235070"/>
              <a:gd name="connsiteX27" fmla="*/ 209321 w 3338111"/>
              <a:gd name="connsiteY27" fmla="*/ 341523 h 2235070"/>
              <a:gd name="connsiteX28" fmla="*/ 220338 w 3338111"/>
              <a:gd name="connsiteY28" fmla="*/ 308472 h 2235070"/>
              <a:gd name="connsiteX29" fmla="*/ 583894 w 3338111"/>
              <a:gd name="connsiteY29" fmla="*/ 242371 h 2235070"/>
              <a:gd name="connsiteX30" fmla="*/ 649995 w 3338111"/>
              <a:gd name="connsiteY30" fmla="*/ 209321 h 2235070"/>
              <a:gd name="connsiteX31" fmla="*/ 683046 w 3338111"/>
              <a:gd name="connsiteY31" fmla="*/ 176270 h 2235070"/>
              <a:gd name="connsiteX32" fmla="*/ 749147 w 3338111"/>
              <a:gd name="connsiteY32" fmla="*/ 132203 h 2235070"/>
              <a:gd name="connsiteX33" fmla="*/ 826265 w 3338111"/>
              <a:gd name="connsiteY33" fmla="*/ 143219 h 2235070"/>
              <a:gd name="connsiteX34" fmla="*/ 892366 w 3338111"/>
              <a:gd name="connsiteY34" fmla="*/ 198304 h 2235070"/>
              <a:gd name="connsiteX35" fmla="*/ 925417 w 3338111"/>
              <a:gd name="connsiteY35" fmla="*/ 220337 h 2235070"/>
              <a:gd name="connsiteX36" fmla="*/ 1013552 w 3338111"/>
              <a:gd name="connsiteY36" fmla="*/ 275422 h 2235070"/>
              <a:gd name="connsiteX37" fmla="*/ 1046603 w 3338111"/>
              <a:gd name="connsiteY37" fmla="*/ 286439 h 2235070"/>
              <a:gd name="connsiteX38" fmla="*/ 1112704 w 3338111"/>
              <a:gd name="connsiteY38" fmla="*/ 275422 h 2235070"/>
              <a:gd name="connsiteX39" fmla="*/ 1178805 w 3338111"/>
              <a:gd name="connsiteY39" fmla="*/ 231354 h 2235070"/>
              <a:gd name="connsiteX40" fmla="*/ 1277957 w 3338111"/>
              <a:gd name="connsiteY40" fmla="*/ 165253 h 2235070"/>
              <a:gd name="connsiteX41" fmla="*/ 1344058 w 3338111"/>
              <a:gd name="connsiteY41" fmla="*/ 121186 h 2235070"/>
              <a:gd name="connsiteX42" fmla="*/ 1388126 w 3338111"/>
              <a:gd name="connsiteY42" fmla="*/ 99152 h 2235070"/>
              <a:gd name="connsiteX43" fmla="*/ 1454227 w 3338111"/>
              <a:gd name="connsiteY43" fmla="*/ 55084 h 2235070"/>
              <a:gd name="connsiteX44" fmla="*/ 1487277 w 3338111"/>
              <a:gd name="connsiteY44" fmla="*/ 33051 h 2235070"/>
              <a:gd name="connsiteX45" fmla="*/ 1597446 w 3338111"/>
              <a:gd name="connsiteY45" fmla="*/ 0 h 2235070"/>
              <a:gd name="connsiteX46" fmla="*/ 1729648 w 3338111"/>
              <a:gd name="connsiteY46" fmla="*/ 11017 h 2235070"/>
              <a:gd name="connsiteX47" fmla="*/ 1762699 w 3338111"/>
              <a:gd name="connsiteY47" fmla="*/ 22034 h 2235070"/>
              <a:gd name="connsiteX48" fmla="*/ 1795750 w 3338111"/>
              <a:gd name="connsiteY48" fmla="*/ 55084 h 2235070"/>
              <a:gd name="connsiteX49" fmla="*/ 1894901 w 3338111"/>
              <a:gd name="connsiteY49" fmla="*/ 143219 h 2235070"/>
              <a:gd name="connsiteX50" fmla="*/ 1949986 w 3338111"/>
              <a:gd name="connsiteY50" fmla="*/ 187287 h 2235070"/>
              <a:gd name="connsiteX51" fmla="*/ 1983036 w 3338111"/>
              <a:gd name="connsiteY51" fmla="*/ 220337 h 2235070"/>
              <a:gd name="connsiteX52" fmla="*/ 2203374 w 3338111"/>
              <a:gd name="connsiteY52" fmla="*/ 253388 h 2235070"/>
              <a:gd name="connsiteX53" fmla="*/ 2522863 w 3338111"/>
              <a:gd name="connsiteY53" fmla="*/ 264405 h 2235070"/>
              <a:gd name="connsiteX54" fmla="*/ 2555913 w 3338111"/>
              <a:gd name="connsiteY54" fmla="*/ 275422 h 2235070"/>
              <a:gd name="connsiteX55" fmla="*/ 2577947 w 3338111"/>
              <a:gd name="connsiteY55" fmla="*/ 308472 h 2235070"/>
              <a:gd name="connsiteX56" fmla="*/ 2610998 w 3338111"/>
              <a:gd name="connsiteY56" fmla="*/ 330506 h 2235070"/>
              <a:gd name="connsiteX57" fmla="*/ 2633032 w 3338111"/>
              <a:gd name="connsiteY57" fmla="*/ 363557 h 2235070"/>
              <a:gd name="connsiteX58" fmla="*/ 2666082 w 3338111"/>
              <a:gd name="connsiteY58" fmla="*/ 385590 h 2235070"/>
              <a:gd name="connsiteX59" fmla="*/ 2743200 w 3338111"/>
              <a:gd name="connsiteY59" fmla="*/ 462709 h 2235070"/>
              <a:gd name="connsiteX60" fmla="*/ 2809301 w 3338111"/>
              <a:gd name="connsiteY60" fmla="*/ 451692 h 2235070"/>
              <a:gd name="connsiteX61" fmla="*/ 2875403 w 3338111"/>
              <a:gd name="connsiteY61" fmla="*/ 396607 h 2235070"/>
              <a:gd name="connsiteX62" fmla="*/ 2941504 w 3338111"/>
              <a:gd name="connsiteY62" fmla="*/ 352540 h 2235070"/>
              <a:gd name="connsiteX63" fmla="*/ 3007605 w 3338111"/>
              <a:gd name="connsiteY63" fmla="*/ 330506 h 2235070"/>
              <a:gd name="connsiteX64" fmla="*/ 3062689 w 3338111"/>
              <a:gd name="connsiteY64" fmla="*/ 341523 h 2235070"/>
              <a:gd name="connsiteX65" fmla="*/ 3128791 w 3338111"/>
              <a:gd name="connsiteY65" fmla="*/ 385590 h 2235070"/>
              <a:gd name="connsiteX66" fmla="*/ 3183875 w 3338111"/>
              <a:gd name="connsiteY66" fmla="*/ 451692 h 2235070"/>
              <a:gd name="connsiteX67" fmla="*/ 3238959 w 3338111"/>
              <a:gd name="connsiteY67" fmla="*/ 506776 h 2235070"/>
              <a:gd name="connsiteX68" fmla="*/ 3294044 w 3338111"/>
              <a:gd name="connsiteY68" fmla="*/ 605928 h 2235070"/>
              <a:gd name="connsiteX69" fmla="*/ 3238959 w 3338111"/>
              <a:gd name="connsiteY69" fmla="*/ 782198 h 2235070"/>
              <a:gd name="connsiteX70" fmla="*/ 3238959 w 3338111"/>
              <a:gd name="connsiteY70" fmla="*/ 782198 h 2235070"/>
              <a:gd name="connsiteX71" fmla="*/ 3183875 w 3338111"/>
              <a:gd name="connsiteY71" fmla="*/ 870333 h 2235070"/>
              <a:gd name="connsiteX72" fmla="*/ 3128791 w 3338111"/>
              <a:gd name="connsiteY72" fmla="*/ 936434 h 2235070"/>
              <a:gd name="connsiteX73" fmla="*/ 3106757 w 3338111"/>
              <a:gd name="connsiteY73" fmla="*/ 969484 h 2235070"/>
              <a:gd name="connsiteX74" fmla="*/ 3040656 w 3338111"/>
              <a:gd name="connsiteY74" fmla="*/ 1013552 h 2235070"/>
              <a:gd name="connsiteX75" fmla="*/ 3007605 w 3338111"/>
              <a:gd name="connsiteY75" fmla="*/ 1046603 h 2235070"/>
              <a:gd name="connsiteX76" fmla="*/ 2996588 w 3338111"/>
              <a:gd name="connsiteY76" fmla="*/ 1079653 h 2235070"/>
              <a:gd name="connsiteX77" fmla="*/ 2963538 w 3338111"/>
              <a:gd name="connsiteY77" fmla="*/ 1112704 h 2235070"/>
              <a:gd name="connsiteX78" fmla="*/ 2941504 w 3338111"/>
              <a:gd name="connsiteY78" fmla="*/ 1145754 h 2235070"/>
              <a:gd name="connsiteX79" fmla="*/ 2974554 w 3338111"/>
              <a:gd name="connsiteY79" fmla="*/ 1333041 h 2235070"/>
              <a:gd name="connsiteX80" fmla="*/ 2996588 w 3338111"/>
              <a:gd name="connsiteY80" fmla="*/ 1366092 h 2235070"/>
              <a:gd name="connsiteX81" fmla="*/ 3029639 w 3338111"/>
              <a:gd name="connsiteY81" fmla="*/ 1377109 h 2235070"/>
              <a:gd name="connsiteX82" fmla="*/ 3106757 w 3338111"/>
              <a:gd name="connsiteY82" fmla="*/ 1432193 h 2235070"/>
              <a:gd name="connsiteX83" fmla="*/ 3139807 w 3338111"/>
              <a:gd name="connsiteY83" fmla="*/ 1443210 h 2235070"/>
              <a:gd name="connsiteX84" fmla="*/ 3172858 w 3338111"/>
              <a:gd name="connsiteY84" fmla="*/ 1476260 h 2235070"/>
              <a:gd name="connsiteX85" fmla="*/ 3194892 w 3338111"/>
              <a:gd name="connsiteY85" fmla="*/ 1509311 h 2235070"/>
              <a:gd name="connsiteX86" fmla="*/ 3227942 w 3338111"/>
              <a:gd name="connsiteY86" fmla="*/ 1531345 h 2235070"/>
              <a:gd name="connsiteX87" fmla="*/ 3283027 w 3338111"/>
              <a:gd name="connsiteY87" fmla="*/ 1597446 h 2235070"/>
              <a:gd name="connsiteX88" fmla="*/ 3338111 w 3338111"/>
              <a:gd name="connsiteY88" fmla="*/ 1696598 h 2235070"/>
              <a:gd name="connsiteX89" fmla="*/ 3327094 w 3338111"/>
              <a:gd name="connsiteY89" fmla="*/ 1751682 h 2235070"/>
              <a:gd name="connsiteX90" fmla="*/ 3294044 w 3338111"/>
              <a:gd name="connsiteY90" fmla="*/ 1784733 h 2235070"/>
              <a:gd name="connsiteX91" fmla="*/ 3238959 w 3338111"/>
              <a:gd name="connsiteY91" fmla="*/ 1839817 h 2235070"/>
              <a:gd name="connsiteX92" fmla="*/ 3227942 w 3338111"/>
              <a:gd name="connsiteY92" fmla="*/ 1872868 h 2235070"/>
              <a:gd name="connsiteX93" fmla="*/ 3194892 w 3338111"/>
              <a:gd name="connsiteY93" fmla="*/ 1894901 h 2235070"/>
              <a:gd name="connsiteX94" fmla="*/ 3161841 w 3338111"/>
              <a:gd name="connsiteY94" fmla="*/ 1927952 h 2235070"/>
              <a:gd name="connsiteX95" fmla="*/ 3095740 w 3338111"/>
              <a:gd name="connsiteY95" fmla="*/ 1972019 h 2235070"/>
              <a:gd name="connsiteX96" fmla="*/ 3040656 w 3338111"/>
              <a:gd name="connsiteY96" fmla="*/ 2027104 h 2235070"/>
              <a:gd name="connsiteX97" fmla="*/ 3018622 w 3338111"/>
              <a:gd name="connsiteY97" fmla="*/ 2060154 h 2235070"/>
              <a:gd name="connsiteX98" fmla="*/ 2941504 w 3338111"/>
              <a:gd name="connsiteY98" fmla="*/ 2126256 h 2235070"/>
              <a:gd name="connsiteX99" fmla="*/ 2919470 w 3338111"/>
              <a:gd name="connsiteY99" fmla="*/ 2159306 h 2235070"/>
              <a:gd name="connsiteX100" fmla="*/ 2853369 w 3338111"/>
              <a:gd name="connsiteY100" fmla="*/ 2192357 h 2235070"/>
              <a:gd name="connsiteX101" fmla="*/ 2787268 w 3338111"/>
              <a:gd name="connsiteY101" fmla="*/ 2225407 h 2235070"/>
              <a:gd name="connsiteX102" fmla="*/ 2610998 w 3338111"/>
              <a:gd name="connsiteY102" fmla="*/ 2214390 h 2235070"/>
              <a:gd name="connsiteX103" fmla="*/ 2577947 w 3338111"/>
              <a:gd name="connsiteY103" fmla="*/ 2181340 h 2235070"/>
              <a:gd name="connsiteX104" fmla="*/ 2533880 w 3338111"/>
              <a:gd name="connsiteY104" fmla="*/ 2159306 h 2235070"/>
              <a:gd name="connsiteX105" fmla="*/ 2500829 w 3338111"/>
              <a:gd name="connsiteY105" fmla="*/ 2137272 h 2235070"/>
              <a:gd name="connsiteX106" fmla="*/ 2434728 w 3338111"/>
              <a:gd name="connsiteY106" fmla="*/ 2038121 h 2235070"/>
              <a:gd name="connsiteX107" fmla="*/ 2412694 w 3338111"/>
              <a:gd name="connsiteY107" fmla="*/ 2005070 h 2235070"/>
              <a:gd name="connsiteX108" fmla="*/ 2390660 w 3338111"/>
              <a:gd name="connsiteY108" fmla="*/ 1972019 h 2235070"/>
              <a:gd name="connsiteX109" fmla="*/ 2313542 w 3338111"/>
              <a:gd name="connsiteY109" fmla="*/ 1949986 h 2235070"/>
              <a:gd name="connsiteX110" fmla="*/ 2247441 w 3338111"/>
              <a:gd name="connsiteY110" fmla="*/ 1972019 h 2235070"/>
              <a:gd name="connsiteX111" fmla="*/ 2214391 w 3338111"/>
              <a:gd name="connsiteY111" fmla="*/ 1994053 h 2235070"/>
              <a:gd name="connsiteX112" fmla="*/ 2148289 w 3338111"/>
              <a:gd name="connsiteY112" fmla="*/ 2016087 h 2235070"/>
              <a:gd name="connsiteX113" fmla="*/ 2071171 w 3338111"/>
              <a:gd name="connsiteY113" fmla="*/ 2005070 h 2235070"/>
              <a:gd name="connsiteX114" fmla="*/ 2005070 w 3338111"/>
              <a:gd name="connsiteY114" fmla="*/ 1983036 h 2235070"/>
              <a:gd name="connsiteX115" fmla="*/ 1972020 w 3338111"/>
              <a:gd name="connsiteY115" fmla="*/ 1949986 h 2235070"/>
              <a:gd name="connsiteX116" fmla="*/ 1905918 w 3338111"/>
              <a:gd name="connsiteY116" fmla="*/ 1905918 h 2235070"/>
              <a:gd name="connsiteX117" fmla="*/ 1872868 w 3338111"/>
              <a:gd name="connsiteY117" fmla="*/ 1883884 h 2235070"/>
              <a:gd name="connsiteX118" fmla="*/ 1784733 w 3338111"/>
              <a:gd name="connsiteY118" fmla="*/ 1784733 h 2235070"/>
              <a:gd name="connsiteX119" fmla="*/ 1762699 w 3338111"/>
              <a:gd name="connsiteY119" fmla="*/ 1740665 h 2235070"/>
              <a:gd name="connsiteX120" fmla="*/ 1751682 w 3338111"/>
              <a:gd name="connsiteY120" fmla="*/ 1707615 h 2235070"/>
              <a:gd name="connsiteX121" fmla="*/ 1707615 w 3338111"/>
              <a:gd name="connsiteY121" fmla="*/ 1641513 h 2235070"/>
              <a:gd name="connsiteX122" fmla="*/ 1685581 w 3338111"/>
              <a:gd name="connsiteY122" fmla="*/ 1608463 h 2235070"/>
              <a:gd name="connsiteX123" fmla="*/ 1674564 w 3338111"/>
              <a:gd name="connsiteY123" fmla="*/ 1575412 h 2235070"/>
              <a:gd name="connsiteX124" fmla="*/ 1663547 w 3338111"/>
              <a:gd name="connsiteY124" fmla="*/ 1531345 h 2235070"/>
              <a:gd name="connsiteX125" fmla="*/ 1641513 w 3338111"/>
              <a:gd name="connsiteY125" fmla="*/ 1487277 h 2235070"/>
              <a:gd name="connsiteX126" fmla="*/ 1630497 w 3338111"/>
              <a:gd name="connsiteY126" fmla="*/ 1454227 h 2235070"/>
              <a:gd name="connsiteX127" fmla="*/ 1597446 w 3338111"/>
              <a:gd name="connsiteY127" fmla="*/ 1421176 h 2235070"/>
              <a:gd name="connsiteX128" fmla="*/ 1553379 w 3338111"/>
              <a:gd name="connsiteY128" fmla="*/ 1366092 h 2235070"/>
              <a:gd name="connsiteX129" fmla="*/ 1531345 w 3338111"/>
              <a:gd name="connsiteY129" fmla="*/ 1333041 h 2235070"/>
              <a:gd name="connsiteX130" fmla="*/ 1465244 w 3338111"/>
              <a:gd name="connsiteY130" fmla="*/ 1266940 h 2235070"/>
              <a:gd name="connsiteX131" fmla="*/ 1432193 w 3338111"/>
              <a:gd name="connsiteY131" fmla="*/ 1233889 h 2235070"/>
              <a:gd name="connsiteX132" fmla="*/ 1311007 w 3338111"/>
              <a:gd name="connsiteY132" fmla="*/ 1244906 h 2235070"/>
              <a:gd name="connsiteX133" fmla="*/ 1277957 w 3338111"/>
              <a:gd name="connsiteY133" fmla="*/ 1255923 h 2235070"/>
              <a:gd name="connsiteX134" fmla="*/ 1244906 w 3338111"/>
              <a:gd name="connsiteY134" fmla="*/ 1288974 h 2235070"/>
              <a:gd name="connsiteX135" fmla="*/ 1211856 w 3338111"/>
              <a:gd name="connsiteY135" fmla="*/ 1311007 h 2235070"/>
              <a:gd name="connsiteX136" fmla="*/ 1156771 w 3338111"/>
              <a:gd name="connsiteY136" fmla="*/ 1366092 h 2235070"/>
              <a:gd name="connsiteX137" fmla="*/ 1090670 w 3338111"/>
              <a:gd name="connsiteY137" fmla="*/ 1421176 h 2235070"/>
              <a:gd name="connsiteX138" fmla="*/ 1068636 w 3338111"/>
              <a:gd name="connsiteY138" fmla="*/ 1454227 h 2235070"/>
              <a:gd name="connsiteX139" fmla="*/ 1035586 w 3338111"/>
              <a:gd name="connsiteY139" fmla="*/ 1476260 h 2235070"/>
              <a:gd name="connsiteX140" fmla="*/ 870333 w 3338111"/>
              <a:gd name="connsiteY140" fmla="*/ 1509311 h 2235070"/>
              <a:gd name="connsiteX141" fmla="*/ 859316 w 3338111"/>
              <a:gd name="connsiteY141" fmla="*/ 1630496 h 2235070"/>
              <a:gd name="connsiteX142" fmla="*/ 837282 w 3338111"/>
              <a:gd name="connsiteY142" fmla="*/ 1630496 h 22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3338111" h="2235070">
                <a:moveTo>
                  <a:pt x="837282" y="1630496"/>
                </a:moveTo>
                <a:cubicBezTo>
                  <a:pt x="828101" y="1632332"/>
                  <a:pt x="815398" y="1638323"/>
                  <a:pt x="804232" y="1641513"/>
                </a:cubicBezTo>
                <a:cubicBezTo>
                  <a:pt x="789673" y="1645673"/>
                  <a:pt x="774081" y="1646566"/>
                  <a:pt x="760164" y="1652530"/>
                </a:cubicBezTo>
                <a:cubicBezTo>
                  <a:pt x="709697" y="1674159"/>
                  <a:pt x="741715" y="1675847"/>
                  <a:pt x="694063" y="1707615"/>
                </a:cubicBezTo>
                <a:cubicBezTo>
                  <a:pt x="684401" y="1714057"/>
                  <a:pt x="672029" y="1714959"/>
                  <a:pt x="661012" y="1718631"/>
                </a:cubicBezTo>
                <a:cubicBezTo>
                  <a:pt x="638978" y="1714959"/>
                  <a:pt x="616102" y="1714679"/>
                  <a:pt x="594911" y="1707615"/>
                </a:cubicBezTo>
                <a:cubicBezTo>
                  <a:pt x="582350" y="1703428"/>
                  <a:pt x="573703" y="1691503"/>
                  <a:pt x="561860" y="1685581"/>
                </a:cubicBezTo>
                <a:cubicBezTo>
                  <a:pt x="551473" y="1680388"/>
                  <a:pt x="539827" y="1678236"/>
                  <a:pt x="528810" y="1674564"/>
                </a:cubicBezTo>
                <a:cubicBezTo>
                  <a:pt x="521465" y="1663547"/>
                  <a:pt x="515573" y="1651409"/>
                  <a:pt x="506776" y="1641513"/>
                </a:cubicBezTo>
                <a:cubicBezTo>
                  <a:pt x="486074" y="1618223"/>
                  <a:pt x="440675" y="1575412"/>
                  <a:pt x="440675" y="1575412"/>
                </a:cubicBezTo>
                <a:cubicBezTo>
                  <a:pt x="418277" y="1463424"/>
                  <a:pt x="441225" y="1566320"/>
                  <a:pt x="418641" y="1487277"/>
                </a:cubicBezTo>
                <a:cubicBezTo>
                  <a:pt x="414481" y="1472718"/>
                  <a:pt x="417594" y="1454605"/>
                  <a:pt x="407624" y="1443210"/>
                </a:cubicBezTo>
                <a:cubicBezTo>
                  <a:pt x="392415" y="1425828"/>
                  <a:pt x="340091" y="1392989"/>
                  <a:pt x="308473" y="1388125"/>
                </a:cubicBezTo>
                <a:cubicBezTo>
                  <a:pt x="271996" y="1382513"/>
                  <a:pt x="235027" y="1380781"/>
                  <a:pt x="198304" y="1377109"/>
                </a:cubicBezTo>
                <a:cubicBezTo>
                  <a:pt x="119239" y="1324398"/>
                  <a:pt x="150928" y="1351766"/>
                  <a:pt x="99152" y="1299990"/>
                </a:cubicBezTo>
                <a:cubicBezTo>
                  <a:pt x="71461" y="1216918"/>
                  <a:pt x="112035" y="1316094"/>
                  <a:pt x="55085" y="1244906"/>
                </a:cubicBezTo>
                <a:cubicBezTo>
                  <a:pt x="47831" y="1235838"/>
                  <a:pt x="49261" y="1222243"/>
                  <a:pt x="44068" y="1211856"/>
                </a:cubicBezTo>
                <a:cubicBezTo>
                  <a:pt x="38146" y="1200013"/>
                  <a:pt x="27412" y="1190905"/>
                  <a:pt x="22034" y="1178805"/>
                </a:cubicBezTo>
                <a:cubicBezTo>
                  <a:pt x="12601" y="1157581"/>
                  <a:pt x="0" y="1112704"/>
                  <a:pt x="0" y="1112704"/>
                </a:cubicBezTo>
                <a:cubicBezTo>
                  <a:pt x="3672" y="1072309"/>
                  <a:pt x="2518" y="1031180"/>
                  <a:pt x="11017" y="991518"/>
                </a:cubicBezTo>
                <a:cubicBezTo>
                  <a:pt x="13791" y="978571"/>
                  <a:pt x="27130" y="970311"/>
                  <a:pt x="33051" y="958468"/>
                </a:cubicBezTo>
                <a:cubicBezTo>
                  <a:pt x="38245" y="948081"/>
                  <a:pt x="35856" y="933629"/>
                  <a:pt x="44068" y="925417"/>
                </a:cubicBezTo>
                <a:cubicBezTo>
                  <a:pt x="81952" y="887533"/>
                  <a:pt x="101658" y="884186"/>
                  <a:pt x="143220" y="870333"/>
                </a:cubicBezTo>
                <a:cubicBezTo>
                  <a:pt x="154237" y="859316"/>
                  <a:pt x="166705" y="849580"/>
                  <a:pt x="176270" y="837282"/>
                </a:cubicBezTo>
                <a:cubicBezTo>
                  <a:pt x="192528" y="816379"/>
                  <a:pt x="220338" y="771181"/>
                  <a:pt x="220338" y="771181"/>
                </a:cubicBezTo>
                <a:cubicBezTo>
                  <a:pt x="246301" y="693284"/>
                  <a:pt x="233039" y="747326"/>
                  <a:pt x="220338" y="594911"/>
                </a:cubicBezTo>
                <a:cubicBezTo>
                  <a:pt x="209611" y="466185"/>
                  <a:pt x="221764" y="511053"/>
                  <a:pt x="198304" y="440675"/>
                </a:cubicBezTo>
                <a:cubicBezTo>
                  <a:pt x="201976" y="407624"/>
                  <a:pt x="203854" y="374325"/>
                  <a:pt x="209321" y="341523"/>
                </a:cubicBezTo>
                <a:cubicBezTo>
                  <a:pt x="211230" y="330068"/>
                  <a:pt x="212126" y="316684"/>
                  <a:pt x="220338" y="308472"/>
                </a:cubicBezTo>
                <a:cubicBezTo>
                  <a:pt x="314524" y="214286"/>
                  <a:pt x="469119" y="247153"/>
                  <a:pt x="583894" y="242371"/>
                </a:cubicBezTo>
                <a:cubicBezTo>
                  <a:pt x="617018" y="231330"/>
                  <a:pt x="621521" y="233050"/>
                  <a:pt x="649995" y="209321"/>
                </a:cubicBezTo>
                <a:cubicBezTo>
                  <a:pt x="661964" y="199347"/>
                  <a:pt x="670748" y="185835"/>
                  <a:pt x="683046" y="176270"/>
                </a:cubicBezTo>
                <a:cubicBezTo>
                  <a:pt x="703949" y="160012"/>
                  <a:pt x="749147" y="132203"/>
                  <a:pt x="749147" y="132203"/>
                </a:cubicBezTo>
                <a:cubicBezTo>
                  <a:pt x="774853" y="135875"/>
                  <a:pt x="801393" y="135758"/>
                  <a:pt x="826265" y="143219"/>
                </a:cubicBezTo>
                <a:cubicBezTo>
                  <a:pt x="851910" y="150912"/>
                  <a:pt x="873922" y="182934"/>
                  <a:pt x="892366" y="198304"/>
                </a:cubicBezTo>
                <a:cubicBezTo>
                  <a:pt x="902538" y="206780"/>
                  <a:pt x="914400" y="212993"/>
                  <a:pt x="925417" y="220337"/>
                </a:cubicBezTo>
                <a:cubicBezTo>
                  <a:pt x="960334" y="272713"/>
                  <a:pt x="934890" y="249201"/>
                  <a:pt x="1013552" y="275422"/>
                </a:cubicBezTo>
                <a:lnTo>
                  <a:pt x="1046603" y="286439"/>
                </a:lnTo>
                <a:cubicBezTo>
                  <a:pt x="1068637" y="282767"/>
                  <a:pt x="1092085" y="284013"/>
                  <a:pt x="1112704" y="275422"/>
                </a:cubicBezTo>
                <a:cubicBezTo>
                  <a:pt x="1137148" y="265237"/>
                  <a:pt x="1156771" y="246043"/>
                  <a:pt x="1178805" y="231354"/>
                </a:cubicBezTo>
                <a:lnTo>
                  <a:pt x="1277957" y="165253"/>
                </a:lnTo>
                <a:lnTo>
                  <a:pt x="1344058" y="121186"/>
                </a:lnTo>
                <a:cubicBezTo>
                  <a:pt x="1358747" y="113841"/>
                  <a:pt x="1374043" y="107602"/>
                  <a:pt x="1388126" y="99152"/>
                </a:cubicBezTo>
                <a:cubicBezTo>
                  <a:pt x="1410833" y="85527"/>
                  <a:pt x="1432193" y="69773"/>
                  <a:pt x="1454227" y="55084"/>
                </a:cubicBezTo>
                <a:cubicBezTo>
                  <a:pt x="1465244" y="47740"/>
                  <a:pt x="1474716" y="37238"/>
                  <a:pt x="1487277" y="33051"/>
                </a:cubicBezTo>
                <a:cubicBezTo>
                  <a:pt x="1567743" y="6229"/>
                  <a:pt x="1530847" y="16650"/>
                  <a:pt x="1597446" y="0"/>
                </a:cubicBezTo>
                <a:cubicBezTo>
                  <a:pt x="1641513" y="3672"/>
                  <a:pt x="1685816" y="5173"/>
                  <a:pt x="1729648" y="11017"/>
                </a:cubicBezTo>
                <a:cubicBezTo>
                  <a:pt x="1741159" y="12552"/>
                  <a:pt x="1753036" y="15592"/>
                  <a:pt x="1762699" y="22034"/>
                </a:cubicBezTo>
                <a:cubicBezTo>
                  <a:pt x="1775663" y="30676"/>
                  <a:pt x="1783781" y="45110"/>
                  <a:pt x="1795750" y="55084"/>
                </a:cubicBezTo>
                <a:cubicBezTo>
                  <a:pt x="1845420" y="96475"/>
                  <a:pt x="1841341" y="62879"/>
                  <a:pt x="1894901" y="143219"/>
                </a:cubicBezTo>
                <a:cubicBezTo>
                  <a:pt x="1923377" y="185933"/>
                  <a:pt x="1904374" y="172083"/>
                  <a:pt x="1949986" y="187287"/>
                </a:cubicBezTo>
                <a:cubicBezTo>
                  <a:pt x="1961003" y="198304"/>
                  <a:pt x="1969417" y="212771"/>
                  <a:pt x="1983036" y="220337"/>
                </a:cubicBezTo>
                <a:cubicBezTo>
                  <a:pt x="2043920" y="254161"/>
                  <a:pt x="2146065" y="250722"/>
                  <a:pt x="2203374" y="253388"/>
                </a:cubicBezTo>
                <a:cubicBezTo>
                  <a:pt x="2309819" y="258339"/>
                  <a:pt x="2416367" y="260733"/>
                  <a:pt x="2522863" y="264405"/>
                </a:cubicBezTo>
                <a:cubicBezTo>
                  <a:pt x="2533880" y="268077"/>
                  <a:pt x="2546845" y="268168"/>
                  <a:pt x="2555913" y="275422"/>
                </a:cubicBezTo>
                <a:cubicBezTo>
                  <a:pt x="2566252" y="283693"/>
                  <a:pt x="2568584" y="299110"/>
                  <a:pt x="2577947" y="308472"/>
                </a:cubicBezTo>
                <a:cubicBezTo>
                  <a:pt x="2587310" y="317835"/>
                  <a:pt x="2599981" y="323161"/>
                  <a:pt x="2610998" y="330506"/>
                </a:cubicBezTo>
                <a:cubicBezTo>
                  <a:pt x="2618343" y="341523"/>
                  <a:pt x="2623669" y="354194"/>
                  <a:pt x="2633032" y="363557"/>
                </a:cubicBezTo>
                <a:cubicBezTo>
                  <a:pt x="2642394" y="372919"/>
                  <a:pt x="2657363" y="375626"/>
                  <a:pt x="2666082" y="385590"/>
                </a:cubicBezTo>
                <a:cubicBezTo>
                  <a:pt x="2738875" y="468782"/>
                  <a:pt x="2675256" y="440060"/>
                  <a:pt x="2743200" y="462709"/>
                </a:cubicBezTo>
                <a:cubicBezTo>
                  <a:pt x="2765234" y="459037"/>
                  <a:pt x="2788110" y="458756"/>
                  <a:pt x="2809301" y="451692"/>
                </a:cubicBezTo>
                <a:cubicBezTo>
                  <a:pt x="2838827" y="441850"/>
                  <a:pt x="2852391" y="414505"/>
                  <a:pt x="2875403" y="396607"/>
                </a:cubicBezTo>
                <a:cubicBezTo>
                  <a:pt x="2896306" y="380349"/>
                  <a:pt x="2916382" y="360914"/>
                  <a:pt x="2941504" y="352540"/>
                </a:cubicBezTo>
                <a:lnTo>
                  <a:pt x="3007605" y="330506"/>
                </a:lnTo>
                <a:cubicBezTo>
                  <a:pt x="3025966" y="334178"/>
                  <a:pt x="3045642" y="333775"/>
                  <a:pt x="3062689" y="341523"/>
                </a:cubicBezTo>
                <a:cubicBezTo>
                  <a:pt x="3086797" y="352481"/>
                  <a:pt x="3128791" y="385590"/>
                  <a:pt x="3128791" y="385590"/>
                </a:cubicBezTo>
                <a:cubicBezTo>
                  <a:pt x="3183486" y="467637"/>
                  <a:pt x="3113196" y="366879"/>
                  <a:pt x="3183875" y="451692"/>
                </a:cubicBezTo>
                <a:cubicBezTo>
                  <a:pt x="3229779" y="506776"/>
                  <a:pt x="3178367" y="466380"/>
                  <a:pt x="3238959" y="506776"/>
                </a:cubicBezTo>
                <a:cubicBezTo>
                  <a:pt x="3289469" y="582540"/>
                  <a:pt x="3274653" y="547755"/>
                  <a:pt x="3294044" y="605928"/>
                </a:cubicBezTo>
                <a:cubicBezTo>
                  <a:pt x="3280392" y="742446"/>
                  <a:pt x="3303499" y="685388"/>
                  <a:pt x="3238959" y="782198"/>
                </a:cubicBezTo>
                <a:lnTo>
                  <a:pt x="3238959" y="782198"/>
                </a:lnTo>
                <a:cubicBezTo>
                  <a:pt x="3212739" y="860860"/>
                  <a:pt x="3236251" y="835416"/>
                  <a:pt x="3183875" y="870333"/>
                </a:cubicBezTo>
                <a:cubicBezTo>
                  <a:pt x="3129169" y="952390"/>
                  <a:pt x="3199479" y="851608"/>
                  <a:pt x="3128791" y="936434"/>
                </a:cubicBezTo>
                <a:cubicBezTo>
                  <a:pt x="3120315" y="946606"/>
                  <a:pt x="3116722" y="960765"/>
                  <a:pt x="3106757" y="969484"/>
                </a:cubicBezTo>
                <a:cubicBezTo>
                  <a:pt x="3086828" y="986922"/>
                  <a:pt x="3059381" y="994827"/>
                  <a:pt x="3040656" y="1013552"/>
                </a:cubicBezTo>
                <a:lnTo>
                  <a:pt x="3007605" y="1046603"/>
                </a:lnTo>
                <a:cubicBezTo>
                  <a:pt x="3003933" y="1057620"/>
                  <a:pt x="3003029" y="1069991"/>
                  <a:pt x="2996588" y="1079653"/>
                </a:cubicBezTo>
                <a:cubicBezTo>
                  <a:pt x="2987946" y="1092617"/>
                  <a:pt x="2973512" y="1100735"/>
                  <a:pt x="2963538" y="1112704"/>
                </a:cubicBezTo>
                <a:cubicBezTo>
                  <a:pt x="2955062" y="1122876"/>
                  <a:pt x="2948849" y="1134737"/>
                  <a:pt x="2941504" y="1145754"/>
                </a:cubicBezTo>
                <a:cubicBezTo>
                  <a:pt x="2945010" y="1184325"/>
                  <a:pt x="2945199" y="1289009"/>
                  <a:pt x="2974554" y="1333041"/>
                </a:cubicBezTo>
                <a:cubicBezTo>
                  <a:pt x="2981899" y="1344058"/>
                  <a:pt x="2986249" y="1357821"/>
                  <a:pt x="2996588" y="1366092"/>
                </a:cubicBezTo>
                <a:cubicBezTo>
                  <a:pt x="3005656" y="1373347"/>
                  <a:pt x="3018622" y="1373437"/>
                  <a:pt x="3029639" y="1377109"/>
                </a:cubicBezTo>
                <a:cubicBezTo>
                  <a:pt x="3039620" y="1384595"/>
                  <a:pt x="3090648" y="1424138"/>
                  <a:pt x="3106757" y="1432193"/>
                </a:cubicBezTo>
                <a:cubicBezTo>
                  <a:pt x="3117144" y="1437386"/>
                  <a:pt x="3128790" y="1439538"/>
                  <a:pt x="3139807" y="1443210"/>
                </a:cubicBezTo>
                <a:cubicBezTo>
                  <a:pt x="3150824" y="1454227"/>
                  <a:pt x="3162884" y="1464291"/>
                  <a:pt x="3172858" y="1476260"/>
                </a:cubicBezTo>
                <a:cubicBezTo>
                  <a:pt x="3181335" y="1486432"/>
                  <a:pt x="3185529" y="1499948"/>
                  <a:pt x="3194892" y="1509311"/>
                </a:cubicBezTo>
                <a:cubicBezTo>
                  <a:pt x="3204254" y="1518674"/>
                  <a:pt x="3216925" y="1524000"/>
                  <a:pt x="3227942" y="1531345"/>
                </a:cubicBezTo>
                <a:cubicBezTo>
                  <a:pt x="3306689" y="1649461"/>
                  <a:pt x="3184049" y="1470188"/>
                  <a:pt x="3283027" y="1597446"/>
                </a:cubicBezTo>
                <a:cubicBezTo>
                  <a:pt x="3327222" y="1654268"/>
                  <a:pt x="3321489" y="1646731"/>
                  <a:pt x="3338111" y="1696598"/>
                </a:cubicBezTo>
                <a:cubicBezTo>
                  <a:pt x="3334439" y="1714959"/>
                  <a:pt x="3335468" y="1734934"/>
                  <a:pt x="3327094" y="1751682"/>
                </a:cubicBezTo>
                <a:cubicBezTo>
                  <a:pt x="3320126" y="1765617"/>
                  <a:pt x="3304018" y="1772764"/>
                  <a:pt x="3294044" y="1784733"/>
                </a:cubicBezTo>
                <a:cubicBezTo>
                  <a:pt x="3248142" y="1839815"/>
                  <a:pt x="3299550" y="1799423"/>
                  <a:pt x="3238959" y="1839817"/>
                </a:cubicBezTo>
                <a:cubicBezTo>
                  <a:pt x="3235287" y="1850834"/>
                  <a:pt x="3235197" y="1863800"/>
                  <a:pt x="3227942" y="1872868"/>
                </a:cubicBezTo>
                <a:cubicBezTo>
                  <a:pt x="3219671" y="1883207"/>
                  <a:pt x="3205064" y="1886425"/>
                  <a:pt x="3194892" y="1894901"/>
                </a:cubicBezTo>
                <a:cubicBezTo>
                  <a:pt x="3182923" y="1904875"/>
                  <a:pt x="3174139" y="1918387"/>
                  <a:pt x="3161841" y="1927952"/>
                </a:cubicBezTo>
                <a:cubicBezTo>
                  <a:pt x="3140938" y="1944210"/>
                  <a:pt x="3095740" y="1972019"/>
                  <a:pt x="3095740" y="1972019"/>
                </a:cubicBezTo>
                <a:cubicBezTo>
                  <a:pt x="3036985" y="2060152"/>
                  <a:pt x="3114099" y="1953661"/>
                  <a:pt x="3040656" y="2027104"/>
                </a:cubicBezTo>
                <a:cubicBezTo>
                  <a:pt x="3031294" y="2036466"/>
                  <a:pt x="3027098" y="2049982"/>
                  <a:pt x="3018622" y="2060154"/>
                </a:cubicBezTo>
                <a:cubicBezTo>
                  <a:pt x="2958659" y="2132108"/>
                  <a:pt x="3014449" y="2053311"/>
                  <a:pt x="2941504" y="2126256"/>
                </a:cubicBezTo>
                <a:cubicBezTo>
                  <a:pt x="2932142" y="2135618"/>
                  <a:pt x="2928832" y="2149944"/>
                  <a:pt x="2919470" y="2159306"/>
                </a:cubicBezTo>
                <a:cubicBezTo>
                  <a:pt x="2887897" y="2190879"/>
                  <a:pt x="2889211" y="2174437"/>
                  <a:pt x="2853369" y="2192357"/>
                </a:cubicBezTo>
                <a:cubicBezTo>
                  <a:pt x="2767940" y="2235070"/>
                  <a:pt x="2870343" y="2197714"/>
                  <a:pt x="2787268" y="2225407"/>
                </a:cubicBezTo>
                <a:cubicBezTo>
                  <a:pt x="2728511" y="2221735"/>
                  <a:pt x="2668607" y="2226518"/>
                  <a:pt x="2610998" y="2214390"/>
                </a:cubicBezTo>
                <a:cubicBezTo>
                  <a:pt x="2595752" y="2211180"/>
                  <a:pt x="2590625" y="2190396"/>
                  <a:pt x="2577947" y="2181340"/>
                </a:cubicBezTo>
                <a:cubicBezTo>
                  <a:pt x="2564583" y="2171794"/>
                  <a:pt x="2548139" y="2167454"/>
                  <a:pt x="2533880" y="2159306"/>
                </a:cubicBezTo>
                <a:cubicBezTo>
                  <a:pt x="2522384" y="2152737"/>
                  <a:pt x="2511846" y="2144617"/>
                  <a:pt x="2500829" y="2137272"/>
                </a:cubicBezTo>
                <a:lnTo>
                  <a:pt x="2434728" y="2038121"/>
                </a:lnTo>
                <a:lnTo>
                  <a:pt x="2412694" y="2005070"/>
                </a:lnTo>
                <a:lnTo>
                  <a:pt x="2390660" y="1972019"/>
                </a:lnTo>
                <a:cubicBezTo>
                  <a:pt x="2373614" y="1920878"/>
                  <a:pt x="2389110" y="1931094"/>
                  <a:pt x="2313542" y="1949986"/>
                </a:cubicBezTo>
                <a:cubicBezTo>
                  <a:pt x="2291010" y="1955619"/>
                  <a:pt x="2247441" y="1972019"/>
                  <a:pt x="2247441" y="1972019"/>
                </a:cubicBezTo>
                <a:cubicBezTo>
                  <a:pt x="2236424" y="1979364"/>
                  <a:pt x="2226490" y="1988675"/>
                  <a:pt x="2214391" y="1994053"/>
                </a:cubicBezTo>
                <a:cubicBezTo>
                  <a:pt x="2193167" y="2003486"/>
                  <a:pt x="2148289" y="2016087"/>
                  <a:pt x="2148289" y="2016087"/>
                </a:cubicBezTo>
                <a:cubicBezTo>
                  <a:pt x="2122583" y="2012415"/>
                  <a:pt x="2096473" y="2010909"/>
                  <a:pt x="2071171" y="2005070"/>
                </a:cubicBezTo>
                <a:cubicBezTo>
                  <a:pt x="2048540" y="1999847"/>
                  <a:pt x="2005070" y="1983036"/>
                  <a:pt x="2005070" y="1983036"/>
                </a:cubicBezTo>
                <a:cubicBezTo>
                  <a:pt x="1994053" y="1972019"/>
                  <a:pt x="1984318" y="1959551"/>
                  <a:pt x="1972020" y="1949986"/>
                </a:cubicBezTo>
                <a:cubicBezTo>
                  <a:pt x="1951117" y="1933728"/>
                  <a:pt x="1927952" y="1920607"/>
                  <a:pt x="1905918" y="1905918"/>
                </a:cubicBezTo>
                <a:cubicBezTo>
                  <a:pt x="1894901" y="1898573"/>
                  <a:pt x="1882231" y="1893246"/>
                  <a:pt x="1872868" y="1883884"/>
                </a:cubicBezTo>
                <a:cubicBezTo>
                  <a:pt x="1828246" y="1839262"/>
                  <a:pt x="1810946" y="1830605"/>
                  <a:pt x="1784733" y="1784733"/>
                </a:cubicBezTo>
                <a:cubicBezTo>
                  <a:pt x="1776585" y="1770474"/>
                  <a:pt x="1769168" y="1755760"/>
                  <a:pt x="1762699" y="1740665"/>
                </a:cubicBezTo>
                <a:cubicBezTo>
                  <a:pt x="1758125" y="1729991"/>
                  <a:pt x="1757322" y="1717766"/>
                  <a:pt x="1751682" y="1707615"/>
                </a:cubicBezTo>
                <a:cubicBezTo>
                  <a:pt x="1738822" y="1684466"/>
                  <a:pt x="1722304" y="1663547"/>
                  <a:pt x="1707615" y="1641513"/>
                </a:cubicBezTo>
                <a:lnTo>
                  <a:pt x="1685581" y="1608463"/>
                </a:lnTo>
                <a:cubicBezTo>
                  <a:pt x="1681909" y="1597446"/>
                  <a:pt x="1677754" y="1586578"/>
                  <a:pt x="1674564" y="1575412"/>
                </a:cubicBezTo>
                <a:cubicBezTo>
                  <a:pt x="1670404" y="1560853"/>
                  <a:pt x="1668863" y="1545522"/>
                  <a:pt x="1663547" y="1531345"/>
                </a:cubicBezTo>
                <a:cubicBezTo>
                  <a:pt x="1657780" y="1515968"/>
                  <a:pt x="1647982" y="1502372"/>
                  <a:pt x="1641513" y="1487277"/>
                </a:cubicBezTo>
                <a:cubicBezTo>
                  <a:pt x="1636939" y="1476603"/>
                  <a:pt x="1636938" y="1463889"/>
                  <a:pt x="1630497" y="1454227"/>
                </a:cubicBezTo>
                <a:cubicBezTo>
                  <a:pt x="1621855" y="1441263"/>
                  <a:pt x="1608463" y="1432193"/>
                  <a:pt x="1597446" y="1421176"/>
                </a:cubicBezTo>
                <a:cubicBezTo>
                  <a:pt x="1575998" y="1356832"/>
                  <a:pt x="1603211" y="1415924"/>
                  <a:pt x="1553379" y="1366092"/>
                </a:cubicBezTo>
                <a:cubicBezTo>
                  <a:pt x="1544016" y="1356729"/>
                  <a:pt x="1540142" y="1342937"/>
                  <a:pt x="1531345" y="1333041"/>
                </a:cubicBezTo>
                <a:cubicBezTo>
                  <a:pt x="1510643" y="1309751"/>
                  <a:pt x="1487278" y="1288974"/>
                  <a:pt x="1465244" y="1266940"/>
                </a:cubicBezTo>
                <a:lnTo>
                  <a:pt x="1432193" y="1233889"/>
                </a:lnTo>
                <a:cubicBezTo>
                  <a:pt x="1391798" y="1237561"/>
                  <a:pt x="1351161" y="1239170"/>
                  <a:pt x="1311007" y="1244906"/>
                </a:cubicBezTo>
                <a:cubicBezTo>
                  <a:pt x="1299511" y="1246548"/>
                  <a:pt x="1287619" y="1249481"/>
                  <a:pt x="1277957" y="1255923"/>
                </a:cubicBezTo>
                <a:cubicBezTo>
                  <a:pt x="1264993" y="1264566"/>
                  <a:pt x="1256875" y="1279000"/>
                  <a:pt x="1244906" y="1288974"/>
                </a:cubicBezTo>
                <a:cubicBezTo>
                  <a:pt x="1234734" y="1297450"/>
                  <a:pt x="1222873" y="1303663"/>
                  <a:pt x="1211856" y="1311007"/>
                </a:cubicBezTo>
                <a:cubicBezTo>
                  <a:pt x="1171461" y="1371600"/>
                  <a:pt x="1211856" y="1320188"/>
                  <a:pt x="1156771" y="1366092"/>
                </a:cubicBezTo>
                <a:cubicBezTo>
                  <a:pt x="1071944" y="1436781"/>
                  <a:pt x="1172730" y="1366469"/>
                  <a:pt x="1090670" y="1421176"/>
                </a:cubicBezTo>
                <a:cubicBezTo>
                  <a:pt x="1083325" y="1432193"/>
                  <a:pt x="1077999" y="1444864"/>
                  <a:pt x="1068636" y="1454227"/>
                </a:cubicBezTo>
                <a:cubicBezTo>
                  <a:pt x="1059274" y="1463589"/>
                  <a:pt x="1047685" y="1470883"/>
                  <a:pt x="1035586" y="1476260"/>
                </a:cubicBezTo>
                <a:cubicBezTo>
                  <a:pt x="970485" y="1505194"/>
                  <a:pt x="945967" y="1500907"/>
                  <a:pt x="870333" y="1509311"/>
                </a:cubicBezTo>
                <a:cubicBezTo>
                  <a:pt x="866661" y="1549706"/>
                  <a:pt x="875790" y="1593430"/>
                  <a:pt x="859316" y="1630496"/>
                </a:cubicBezTo>
                <a:cubicBezTo>
                  <a:pt x="853938" y="1642595"/>
                  <a:pt x="846463" y="1628660"/>
                  <a:pt x="837282" y="1630496"/>
                </a:cubicBez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9" action="ppaction://hlinksldjump"/>
          </p:cNvPr>
          <p:cNvSpPr/>
          <p:nvPr/>
        </p:nvSpPr>
        <p:spPr>
          <a:xfrm>
            <a:off x="683568" y="436510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3933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костёр</a:t>
            </a:r>
            <a:endParaRPr lang="ru-RU" b="1" dirty="0"/>
          </a:p>
        </p:txBody>
      </p:sp>
      <p:sp>
        <p:nvSpPr>
          <p:cNvPr id="12" name="Овал 11">
            <a:hlinkClick r:id="rId10" action="ppaction://hlinksldjump"/>
          </p:cNvPr>
          <p:cNvSpPr/>
          <p:nvPr/>
        </p:nvSpPr>
        <p:spPr>
          <a:xfrm>
            <a:off x="1115616" y="141277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9512" y="980728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Вторая ночёвка</a:t>
            </a:r>
            <a:endParaRPr lang="ru-RU" b="1" dirty="0"/>
          </a:p>
        </p:txBody>
      </p:sp>
      <p:sp>
        <p:nvSpPr>
          <p:cNvPr id="14" name="Овал 13">
            <a:hlinkClick r:id="rId11" action="ppaction://hlinksldjump"/>
          </p:cNvPr>
          <p:cNvSpPr/>
          <p:nvPr/>
        </p:nvSpPr>
        <p:spPr>
          <a:xfrm>
            <a:off x="1691680" y="18448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55576" y="22768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Охота на уток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3059832" y="2132856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59832" y="256490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Нашёл свою </a:t>
            </a:r>
            <a:r>
              <a:rPr lang="ru-RU" b="1" dirty="0" err="1" smtClean="0"/>
              <a:t>утку-свиязя</a:t>
            </a:r>
            <a:endParaRPr lang="ru-RU" b="1" dirty="0"/>
          </a:p>
        </p:txBody>
      </p:sp>
      <p:sp>
        <p:nvSpPr>
          <p:cNvPr id="18" name="Овал 17"/>
          <p:cNvSpPr/>
          <p:nvPr/>
        </p:nvSpPr>
        <p:spPr>
          <a:xfrm>
            <a:off x="4860032" y="184482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4499992" y="1196752"/>
            <a:ext cx="3139807" cy="792088"/>
          </a:xfrm>
          <a:custGeom>
            <a:avLst/>
            <a:gdLst>
              <a:gd name="connsiteX0" fmla="*/ 0 w 3139807"/>
              <a:gd name="connsiteY0" fmla="*/ 110169 h 356646"/>
              <a:gd name="connsiteX1" fmla="*/ 11017 w 3139807"/>
              <a:gd name="connsiteY1" fmla="*/ 77118 h 356646"/>
              <a:gd name="connsiteX2" fmla="*/ 44067 w 3139807"/>
              <a:gd name="connsiteY2" fmla="*/ 66101 h 356646"/>
              <a:gd name="connsiteX3" fmla="*/ 121185 w 3139807"/>
              <a:gd name="connsiteY3" fmla="*/ 33051 h 356646"/>
              <a:gd name="connsiteX4" fmla="*/ 352540 w 3139807"/>
              <a:gd name="connsiteY4" fmla="*/ 44067 h 356646"/>
              <a:gd name="connsiteX5" fmla="*/ 418641 w 3139807"/>
              <a:gd name="connsiteY5" fmla="*/ 66101 h 356646"/>
              <a:gd name="connsiteX6" fmla="*/ 484742 w 3139807"/>
              <a:gd name="connsiteY6" fmla="*/ 110169 h 356646"/>
              <a:gd name="connsiteX7" fmla="*/ 517793 w 3139807"/>
              <a:gd name="connsiteY7" fmla="*/ 132202 h 356646"/>
              <a:gd name="connsiteX8" fmla="*/ 583894 w 3139807"/>
              <a:gd name="connsiteY8" fmla="*/ 187287 h 356646"/>
              <a:gd name="connsiteX9" fmla="*/ 605928 w 3139807"/>
              <a:gd name="connsiteY9" fmla="*/ 220337 h 356646"/>
              <a:gd name="connsiteX10" fmla="*/ 638978 w 3139807"/>
              <a:gd name="connsiteY10" fmla="*/ 242371 h 356646"/>
              <a:gd name="connsiteX11" fmla="*/ 683046 w 3139807"/>
              <a:gd name="connsiteY11" fmla="*/ 308472 h 356646"/>
              <a:gd name="connsiteX12" fmla="*/ 749147 w 3139807"/>
              <a:gd name="connsiteY12" fmla="*/ 330506 h 356646"/>
              <a:gd name="connsiteX13" fmla="*/ 848299 w 3139807"/>
              <a:gd name="connsiteY13" fmla="*/ 352540 h 356646"/>
              <a:gd name="connsiteX14" fmla="*/ 1090670 w 3139807"/>
              <a:gd name="connsiteY14" fmla="*/ 330506 h 356646"/>
              <a:gd name="connsiteX15" fmla="*/ 1123720 w 3139807"/>
              <a:gd name="connsiteY15" fmla="*/ 319489 h 356646"/>
              <a:gd name="connsiteX16" fmla="*/ 1189822 w 3139807"/>
              <a:gd name="connsiteY16" fmla="*/ 275422 h 356646"/>
              <a:gd name="connsiteX17" fmla="*/ 1222872 w 3139807"/>
              <a:gd name="connsiteY17" fmla="*/ 253388 h 356646"/>
              <a:gd name="connsiteX18" fmla="*/ 1255923 w 3139807"/>
              <a:gd name="connsiteY18" fmla="*/ 242371 h 356646"/>
              <a:gd name="connsiteX19" fmla="*/ 1322024 w 3139807"/>
              <a:gd name="connsiteY19" fmla="*/ 198304 h 356646"/>
              <a:gd name="connsiteX20" fmla="*/ 1355075 w 3139807"/>
              <a:gd name="connsiteY20" fmla="*/ 176270 h 356646"/>
              <a:gd name="connsiteX21" fmla="*/ 1388125 w 3139807"/>
              <a:gd name="connsiteY21" fmla="*/ 165253 h 356646"/>
              <a:gd name="connsiteX22" fmla="*/ 1729648 w 3139807"/>
              <a:gd name="connsiteY22" fmla="*/ 176270 h 356646"/>
              <a:gd name="connsiteX23" fmla="*/ 1762699 w 3139807"/>
              <a:gd name="connsiteY23" fmla="*/ 198304 h 356646"/>
              <a:gd name="connsiteX24" fmla="*/ 1817783 w 3139807"/>
              <a:gd name="connsiteY24" fmla="*/ 264405 h 356646"/>
              <a:gd name="connsiteX25" fmla="*/ 1883884 w 3139807"/>
              <a:gd name="connsiteY25" fmla="*/ 297455 h 356646"/>
              <a:gd name="connsiteX26" fmla="*/ 1916935 w 3139807"/>
              <a:gd name="connsiteY26" fmla="*/ 330506 h 356646"/>
              <a:gd name="connsiteX27" fmla="*/ 1983036 w 3139807"/>
              <a:gd name="connsiteY27" fmla="*/ 352540 h 356646"/>
              <a:gd name="connsiteX28" fmla="*/ 2258458 w 3139807"/>
              <a:gd name="connsiteY28" fmla="*/ 341523 h 356646"/>
              <a:gd name="connsiteX29" fmla="*/ 2324559 w 3139807"/>
              <a:gd name="connsiteY29" fmla="*/ 319489 h 356646"/>
              <a:gd name="connsiteX30" fmla="*/ 2357610 w 3139807"/>
              <a:gd name="connsiteY30" fmla="*/ 308472 h 356646"/>
              <a:gd name="connsiteX31" fmla="*/ 2390660 w 3139807"/>
              <a:gd name="connsiteY31" fmla="*/ 275422 h 356646"/>
              <a:gd name="connsiteX32" fmla="*/ 2423711 w 3139807"/>
              <a:gd name="connsiteY32" fmla="*/ 253388 h 356646"/>
              <a:gd name="connsiteX33" fmla="*/ 2445745 w 3139807"/>
              <a:gd name="connsiteY33" fmla="*/ 220337 h 356646"/>
              <a:gd name="connsiteX34" fmla="*/ 2511846 w 3139807"/>
              <a:gd name="connsiteY34" fmla="*/ 176270 h 356646"/>
              <a:gd name="connsiteX35" fmla="*/ 2544896 w 3139807"/>
              <a:gd name="connsiteY35" fmla="*/ 154236 h 356646"/>
              <a:gd name="connsiteX36" fmla="*/ 2610998 w 3139807"/>
              <a:gd name="connsiteY36" fmla="*/ 121186 h 356646"/>
              <a:gd name="connsiteX37" fmla="*/ 2633031 w 3139807"/>
              <a:gd name="connsiteY37" fmla="*/ 88135 h 356646"/>
              <a:gd name="connsiteX38" fmla="*/ 2732183 w 3139807"/>
              <a:gd name="connsiteY38" fmla="*/ 44067 h 356646"/>
              <a:gd name="connsiteX39" fmla="*/ 3095740 w 3139807"/>
              <a:gd name="connsiteY39" fmla="*/ 22034 h 356646"/>
              <a:gd name="connsiteX40" fmla="*/ 3139807 w 3139807"/>
              <a:gd name="connsiteY40" fmla="*/ 0 h 35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139807" h="356646">
                <a:moveTo>
                  <a:pt x="0" y="110169"/>
                </a:moveTo>
                <a:cubicBezTo>
                  <a:pt x="3672" y="99152"/>
                  <a:pt x="2806" y="85330"/>
                  <a:pt x="11017" y="77118"/>
                </a:cubicBezTo>
                <a:cubicBezTo>
                  <a:pt x="19228" y="68907"/>
                  <a:pt x="33680" y="71294"/>
                  <a:pt x="44067" y="66101"/>
                </a:cubicBezTo>
                <a:cubicBezTo>
                  <a:pt x="120144" y="28062"/>
                  <a:pt x="29477" y="55976"/>
                  <a:pt x="121185" y="33051"/>
                </a:cubicBezTo>
                <a:cubicBezTo>
                  <a:pt x="198303" y="36723"/>
                  <a:pt x="275806" y="35541"/>
                  <a:pt x="352540" y="44067"/>
                </a:cubicBezTo>
                <a:cubicBezTo>
                  <a:pt x="375624" y="46632"/>
                  <a:pt x="418641" y="66101"/>
                  <a:pt x="418641" y="66101"/>
                </a:cubicBezTo>
                <a:lnTo>
                  <a:pt x="484742" y="110169"/>
                </a:lnTo>
                <a:cubicBezTo>
                  <a:pt x="495759" y="117514"/>
                  <a:pt x="508431" y="122839"/>
                  <a:pt x="517793" y="132202"/>
                </a:cubicBezTo>
                <a:cubicBezTo>
                  <a:pt x="560206" y="174616"/>
                  <a:pt x="537880" y="156611"/>
                  <a:pt x="583894" y="187287"/>
                </a:cubicBezTo>
                <a:cubicBezTo>
                  <a:pt x="591239" y="198304"/>
                  <a:pt x="596566" y="210975"/>
                  <a:pt x="605928" y="220337"/>
                </a:cubicBezTo>
                <a:cubicBezTo>
                  <a:pt x="615290" y="229699"/>
                  <a:pt x="630259" y="232406"/>
                  <a:pt x="638978" y="242371"/>
                </a:cubicBezTo>
                <a:cubicBezTo>
                  <a:pt x="656416" y="262300"/>
                  <a:pt x="657924" y="300098"/>
                  <a:pt x="683046" y="308472"/>
                </a:cubicBezTo>
                <a:cubicBezTo>
                  <a:pt x="705080" y="315817"/>
                  <a:pt x="726237" y="326688"/>
                  <a:pt x="749147" y="330506"/>
                </a:cubicBezTo>
                <a:cubicBezTo>
                  <a:pt x="826703" y="343432"/>
                  <a:pt x="794057" y="334459"/>
                  <a:pt x="848299" y="352540"/>
                </a:cubicBezTo>
                <a:cubicBezTo>
                  <a:pt x="988240" y="344765"/>
                  <a:pt x="999182" y="356646"/>
                  <a:pt x="1090670" y="330506"/>
                </a:cubicBezTo>
                <a:cubicBezTo>
                  <a:pt x="1101836" y="327316"/>
                  <a:pt x="1113569" y="325129"/>
                  <a:pt x="1123720" y="319489"/>
                </a:cubicBezTo>
                <a:cubicBezTo>
                  <a:pt x="1146869" y="306629"/>
                  <a:pt x="1167788" y="290111"/>
                  <a:pt x="1189822" y="275422"/>
                </a:cubicBezTo>
                <a:cubicBezTo>
                  <a:pt x="1200839" y="268078"/>
                  <a:pt x="1210311" y="257575"/>
                  <a:pt x="1222872" y="253388"/>
                </a:cubicBezTo>
                <a:lnTo>
                  <a:pt x="1255923" y="242371"/>
                </a:lnTo>
                <a:lnTo>
                  <a:pt x="1322024" y="198304"/>
                </a:lnTo>
                <a:cubicBezTo>
                  <a:pt x="1333041" y="190959"/>
                  <a:pt x="1342514" y="180457"/>
                  <a:pt x="1355075" y="176270"/>
                </a:cubicBezTo>
                <a:lnTo>
                  <a:pt x="1388125" y="165253"/>
                </a:lnTo>
                <a:cubicBezTo>
                  <a:pt x="1501966" y="168925"/>
                  <a:pt x="1616189" y="166259"/>
                  <a:pt x="1729648" y="176270"/>
                </a:cubicBezTo>
                <a:cubicBezTo>
                  <a:pt x="1742838" y="177434"/>
                  <a:pt x="1752527" y="189827"/>
                  <a:pt x="1762699" y="198304"/>
                </a:cubicBezTo>
                <a:cubicBezTo>
                  <a:pt x="1870984" y="288541"/>
                  <a:pt x="1731125" y="177747"/>
                  <a:pt x="1817783" y="264405"/>
                </a:cubicBezTo>
                <a:cubicBezTo>
                  <a:pt x="1839140" y="285762"/>
                  <a:pt x="1857002" y="288495"/>
                  <a:pt x="1883884" y="297455"/>
                </a:cubicBezTo>
                <a:cubicBezTo>
                  <a:pt x="1894901" y="308472"/>
                  <a:pt x="1903315" y="322939"/>
                  <a:pt x="1916935" y="330506"/>
                </a:cubicBezTo>
                <a:cubicBezTo>
                  <a:pt x="1937238" y="341785"/>
                  <a:pt x="1983036" y="352540"/>
                  <a:pt x="1983036" y="352540"/>
                </a:cubicBezTo>
                <a:cubicBezTo>
                  <a:pt x="2074843" y="348868"/>
                  <a:pt x="2167005" y="350373"/>
                  <a:pt x="2258458" y="341523"/>
                </a:cubicBezTo>
                <a:cubicBezTo>
                  <a:pt x="2281576" y="339286"/>
                  <a:pt x="2302525" y="326834"/>
                  <a:pt x="2324559" y="319489"/>
                </a:cubicBezTo>
                <a:lnTo>
                  <a:pt x="2357610" y="308472"/>
                </a:lnTo>
                <a:cubicBezTo>
                  <a:pt x="2368627" y="297455"/>
                  <a:pt x="2378691" y="285396"/>
                  <a:pt x="2390660" y="275422"/>
                </a:cubicBezTo>
                <a:cubicBezTo>
                  <a:pt x="2400832" y="266945"/>
                  <a:pt x="2414348" y="262751"/>
                  <a:pt x="2423711" y="253388"/>
                </a:cubicBezTo>
                <a:cubicBezTo>
                  <a:pt x="2433074" y="244025"/>
                  <a:pt x="2435780" y="229056"/>
                  <a:pt x="2445745" y="220337"/>
                </a:cubicBezTo>
                <a:cubicBezTo>
                  <a:pt x="2465674" y="202899"/>
                  <a:pt x="2489812" y="190959"/>
                  <a:pt x="2511846" y="176270"/>
                </a:cubicBezTo>
                <a:cubicBezTo>
                  <a:pt x="2522863" y="168925"/>
                  <a:pt x="2532335" y="158423"/>
                  <a:pt x="2544896" y="154236"/>
                </a:cubicBezTo>
                <a:cubicBezTo>
                  <a:pt x="2590508" y="139032"/>
                  <a:pt x="2568284" y="149660"/>
                  <a:pt x="2610998" y="121186"/>
                </a:cubicBezTo>
                <a:cubicBezTo>
                  <a:pt x="2618342" y="110169"/>
                  <a:pt x="2623669" y="97498"/>
                  <a:pt x="2633031" y="88135"/>
                </a:cubicBezTo>
                <a:cubicBezTo>
                  <a:pt x="2653802" y="67364"/>
                  <a:pt x="2708959" y="45474"/>
                  <a:pt x="2732183" y="44067"/>
                </a:cubicBezTo>
                <a:lnTo>
                  <a:pt x="3095740" y="22034"/>
                </a:lnTo>
                <a:cubicBezTo>
                  <a:pt x="3133717" y="9375"/>
                  <a:pt x="3120579" y="19228"/>
                  <a:pt x="3139807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2" action="ppaction://hlinksldjump"/>
          </p:cNvPr>
          <p:cNvSpPr/>
          <p:nvPr/>
        </p:nvSpPr>
        <p:spPr>
          <a:xfrm>
            <a:off x="5868144" y="170080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508104" y="22048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Пережидание дождя</a:t>
            </a:r>
            <a:endParaRPr lang="ru-RU" b="1" dirty="0"/>
          </a:p>
        </p:txBody>
      </p:sp>
      <p:sp>
        <p:nvSpPr>
          <p:cNvPr id="22" name="Полилиния 21"/>
          <p:cNvSpPr/>
          <p:nvPr/>
        </p:nvSpPr>
        <p:spPr>
          <a:xfrm>
            <a:off x="6400800" y="-110493"/>
            <a:ext cx="3052789" cy="7045909"/>
          </a:xfrm>
          <a:custGeom>
            <a:avLst/>
            <a:gdLst>
              <a:gd name="connsiteX0" fmla="*/ 1575412 w 3052789"/>
              <a:gd name="connsiteY0" fmla="*/ 77442 h 7045909"/>
              <a:gd name="connsiteX1" fmla="*/ 1564395 w 3052789"/>
              <a:gd name="connsiteY1" fmla="*/ 330830 h 7045909"/>
              <a:gd name="connsiteX2" fmla="*/ 1542361 w 3052789"/>
              <a:gd name="connsiteY2" fmla="*/ 396932 h 7045909"/>
              <a:gd name="connsiteX3" fmla="*/ 1531345 w 3052789"/>
              <a:gd name="connsiteY3" fmla="*/ 429982 h 7045909"/>
              <a:gd name="connsiteX4" fmla="*/ 1498294 w 3052789"/>
              <a:gd name="connsiteY4" fmla="*/ 529134 h 7045909"/>
              <a:gd name="connsiteX5" fmla="*/ 1487277 w 3052789"/>
              <a:gd name="connsiteY5" fmla="*/ 562185 h 7045909"/>
              <a:gd name="connsiteX6" fmla="*/ 1454227 w 3052789"/>
              <a:gd name="connsiteY6" fmla="*/ 595235 h 7045909"/>
              <a:gd name="connsiteX7" fmla="*/ 1432193 w 3052789"/>
              <a:gd name="connsiteY7" fmla="*/ 694387 h 7045909"/>
              <a:gd name="connsiteX8" fmla="*/ 1410159 w 3052789"/>
              <a:gd name="connsiteY8" fmla="*/ 727438 h 7045909"/>
              <a:gd name="connsiteX9" fmla="*/ 1399142 w 3052789"/>
              <a:gd name="connsiteY9" fmla="*/ 760488 h 7045909"/>
              <a:gd name="connsiteX10" fmla="*/ 1355075 w 3052789"/>
              <a:gd name="connsiteY10" fmla="*/ 826589 h 7045909"/>
              <a:gd name="connsiteX11" fmla="*/ 1333041 w 3052789"/>
              <a:gd name="connsiteY11" fmla="*/ 859640 h 7045909"/>
              <a:gd name="connsiteX12" fmla="*/ 1344058 w 3052789"/>
              <a:gd name="connsiteY12" fmla="*/ 980826 h 7045909"/>
              <a:gd name="connsiteX13" fmla="*/ 1366092 w 3052789"/>
              <a:gd name="connsiteY13" fmla="*/ 1046927 h 7045909"/>
              <a:gd name="connsiteX14" fmla="*/ 1355075 w 3052789"/>
              <a:gd name="connsiteY14" fmla="*/ 1146079 h 7045909"/>
              <a:gd name="connsiteX15" fmla="*/ 1288973 w 3052789"/>
              <a:gd name="connsiteY15" fmla="*/ 1212180 h 7045909"/>
              <a:gd name="connsiteX16" fmla="*/ 1255923 w 3052789"/>
              <a:gd name="connsiteY16" fmla="*/ 1245230 h 7045909"/>
              <a:gd name="connsiteX17" fmla="*/ 1222872 w 3052789"/>
              <a:gd name="connsiteY17" fmla="*/ 1278281 h 7045909"/>
              <a:gd name="connsiteX18" fmla="*/ 1200839 w 3052789"/>
              <a:gd name="connsiteY18" fmla="*/ 1311332 h 7045909"/>
              <a:gd name="connsiteX19" fmla="*/ 1211855 w 3052789"/>
              <a:gd name="connsiteY19" fmla="*/ 1410483 h 7045909"/>
              <a:gd name="connsiteX20" fmla="*/ 1233889 w 3052789"/>
              <a:gd name="connsiteY20" fmla="*/ 1476585 h 7045909"/>
              <a:gd name="connsiteX21" fmla="*/ 1266940 w 3052789"/>
              <a:gd name="connsiteY21" fmla="*/ 1542686 h 7045909"/>
              <a:gd name="connsiteX22" fmla="*/ 1255923 w 3052789"/>
              <a:gd name="connsiteY22" fmla="*/ 1663871 h 7045909"/>
              <a:gd name="connsiteX23" fmla="*/ 1244906 w 3052789"/>
              <a:gd name="connsiteY23" fmla="*/ 1696922 h 7045909"/>
              <a:gd name="connsiteX24" fmla="*/ 1233889 w 3052789"/>
              <a:gd name="connsiteY24" fmla="*/ 1740989 h 7045909"/>
              <a:gd name="connsiteX25" fmla="*/ 1211855 w 3052789"/>
              <a:gd name="connsiteY25" fmla="*/ 1807091 h 7045909"/>
              <a:gd name="connsiteX26" fmla="*/ 1222872 w 3052789"/>
              <a:gd name="connsiteY26" fmla="*/ 2027428 h 7045909"/>
              <a:gd name="connsiteX27" fmla="*/ 1233889 w 3052789"/>
              <a:gd name="connsiteY27" fmla="*/ 2148613 h 7045909"/>
              <a:gd name="connsiteX28" fmla="*/ 1222872 w 3052789"/>
              <a:gd name="connsiteY28" fmla="*/ 2313866 h 7045909"/>
              <a:gd name="connsiteX29" fmla="*/ 1189822 w 3052789"/>
              <a:gd name="connsiteY29" fmla="*/ 2424035 h 7045909"/>
              <a:gd name="connsiteX30" fmla="*/ 1178805 w 3052789"/>
              <a:gd name="connsiteY30" fmla="*/ 2468103 h 7045909"/>
              <a:gd name="connsiteX31" fmla="*/ 1167788 w 3052789"/>
              <a:gd name="connsiteY31" fmla="*/ 2501153 h 7045909"/>
              <a:gd name="connsiteX32" fmla="*/ 1145754 w 3052789"/>
              <a:gd name="connsiteY32" fmla="*/ 2589288 h 7045909"/>
              <a:gd name="connsiteX33" fmla="*/ 1123720 w 3052789"/>
              <a:gd name="connsiteY33" fmla="*/ 2710474 h 7045909"/>
              <a:gd name="connsiteX34" fmla="*/ 1090670 w 3052789"/>
              <a:gd name="connsiteY34" fmla="*/ 2864710 h 7045909"/>
              <a:gd name="connsiteX35" fmla="*/ 1079653 w 3052789"/>
              <a:gd name="connsiteY35" fmla="*/ 3018946 h 7045909"/>
              <a:gd name="connsiteX36" fmla="*/ 1068636 w 3052789"/>
              <a:gd name="connsiteY36" fmla="*/ 3140132 h 7045909"/>
              <a:gd name="connsiteX37" fmla="*/ 1057619 w 3052789"/>
              <a:gd name="connsiteY37" fmla="*/ 3327418 h 7045909"/>
              <a:gd name="connsiteX38" fmla="*/ 1046602 w 3052789"/>
              <a:gd name="connsiteY38" fmla="*/ 3448604 h 7045909"/>
              <a:gd name="connsiteX39" fmla="*/ 1013552 w 3052789"/>
              <a:gd name="connsiteY39" fmla="*/ 3679958 h 7045909"/>
              <a:gd name="connsiteX40" fmla="*/ 1002535 w 3052789"/>
              <a:gd name="connsiteY40" fmla="*/ 3724026 h 7045909"/>
              <a:gd name="connsiteX41" fmla="*/ 936434 w 3052789"/>
              <a:gd name="connsiteY41" fmla="*/ 3812160 h 7045909"/>
              <a:gd name="connsiteX42" fmla="*/ 870333 w 3052789"/>
              <a:gd name="connsiteY42" fmla="*/ 3845211 h 7045909"/>
              <a:gd name="connsiteX43" fmla="*/ 826265 w 3052789"/>
              <a:gd name="connsiteY43" fmla="*/ 3867245 h 7045909"/>
              <a:gd name="connsiteX44" fmla="*/ 782198 w 3052789"/>
              <a:gd name="connsiteY44" fmla="*/ 3878262 h 7045909"/>
              <a:gd name="connsiteX45" fmla="*/ 705080 w 3052789"/>
              <a:gd name="connsiteY45" fmla="*/ 3922329 h 7045909"/>
              <a:gd name="connsiteX46" fmla="*/ 661012 w 3052789"/>
              <a:gd name="connsiteY46" fmla="*/ 3944363 h 7045909"/>
              <a:gd name="connsiteX47" fmla="*/ 627961 w 3052789"/>
              <a:gd name="connsiteY47" fmla="*/ 3977413 h 7045909"/>
              <a:gd name="connsiteX48" fmla="*/ 594911 w 3052789"/>
              <a:gd name="connsiteY48" fmla="*/ 3999447 h 7045909"/>
              <a:gd name="connsiteX49" fmla="*/ 561860 w 3052789"/>
              <a:gd name="connsiteY49" fmla="*/ 4032498 h 7045909"/>
              <a:gd name="connsiteX50" fmla="*/ 495759 w 3052789"/>
              <a:gd name="connsiteY50" fmla="*/ 4065548 h 7045909"/>
              <a:gd name="connsiteX51" fmla="*/ 440675 w 3052789"/>
              <a:gd name="connsiteY51" fmla="*/ 4120633 h 7045909"/>
              <a:gd name="connsiteX52" fmla="*/ 407624 w 3052789"/>
              <a:gd name="connsiteY52" fmla="*/ 4142666 h 7045909"/>
              <a:gd name="connsiteX53" fmla="*/ 385590 w 3052789"/>
              <a:gd name="connsiteY53" fmla="*/ 4175717 h 7045909"/>
              <a:gd name="connsiteX54" fmla="*/ 308472 w 3052789"/>
              <a:gd name="connsiteY54" fmla="*/ 4241818 h 7045909"/>
              <a:gd name="connsiteX55" fmla="*/ 275422 w 3052789"/>
              <a:gd name="connsiteY55" fmla="*/ 4274869 h 7045909"/>
              <a:gd name="connsiteX56" fmla="*/ 264405 w 3052789"/>
              <a:gd name="connsiteY56" fmla="*/ 4318936 h 7045909"/>
              <a:gd name="connsiteX57" fmla="*/ 231354 w 3052789"/>
              <a:gd name="connsiteY57" fmla="*/ 4363004 h 7045909"/>
              <a:gd name="connsiteX58" fmla="*/ 209320 w 3052789"/>
              <a:gd name="connsiteY58" fmla="*/ 4396054 h 7045909"/>
              <a:gd name="connsiteX59" fmla="*/ 176270 w 3052789"/>
              <a:gd name="connsiteY59" fmla="*/ 4429105 h 7045909"/>
              <a:gd name="connsiteX60" fmla="*/ 132202 w 3052789"/>
              <a:gd name="connsiteY60" fmla="*/ 4495206 h 7045909"/>
              <a:gd name="connsiteX61" fmla="*/ 88135 w 3052789"/>
              <a:gd name="connsiteY61" fmla="*/ 4561307 h 7045909"/>
              <a:gd name="connsiteX62" fmla="*/ 77118 w 3052789"/>
              <a:gd name="connsiteY62" fmla="*/ 4594358 h 7045909"/>
              <a:gd name="connsiteX63" fmla="*/ 55084 w 3052789"/>
              <a:gd name="connsiteY63" fmla="*/ 4627409 h 7045909"/>
              <a:gd name="connsiteX64" fmla="*/ 33051 w 3052789"/>
              <a:gd name="connsiteY64" fmla="*/ 4693510 h 7045909"/>
              <a:gd name="connsiteX65" fmla="*/ 22034 w 3052789"/>
              <a:gd name="connsiteY65" fmla="*/ 4726560 h 7045909"/>
              <a:gd name="connsiteX66" fmla="*/ 0 w 3052789"/>
              <a:gd name="connsiteY66" fmla="*/ 4803679 h 7045909"/>
              <a:gd name="connsiteX67" fmla="*/ 11017 w 3052789"/>
              <a:gd name="connsiteY67" fmla="*/ 4957915 h 7045909"/>
              <a:gd name="connsiteX68" fmla="*/ 55084 w 3052789"/>
              <a:gd name="connsiteY68" fmla="*/ 5057066 h 7045909"/>
              <a:gd name="connsiteX69" fmla="*/ 88135 w 3052789"/>
              <a:gd name="connsiteY69" fmla="*/ 5101134 h 7045909"/>
              <a:gd name="connsiteX70" fmla="*/ 132202 w 3052789"/>
              <a:gd name="connsiteY70" fmla="*/ 5167235 h 7045909"/>
              <a:gd name="connsiteX71" fmla="*/ 154236 w 3052789"/>
              <a:gd name="connsiteY71" fmla="*/ 5200286 h 7045909"/>
              <a:gd name="connsiteX72" fmla="*/ 187287 w 3052789"/>
              <a:gd name="connsiteY72" fmla="*/ 5222320 h 7045909"/>
              <a:gd name="connsiteX73" fmla="*/ 220337 w 3052789"/>
              <a:gd name="connsiteY73" fmla="*/ 5288421 h 7045909"/>
              <a:gd name="connsiteX74" fmla="*/ 253388 w 3052789"/>
              <a:gd name="connsiteY74" fmla="*/ 5310454 h 7045909"/>
              <a:gd name="connsiteX75" fmla="*/ 286439 w 3052789"/>
              <a:gd name="connsiteY75" fmla="*/ 5343505 h 7045909"/>
              <a:gd name="connsiteX76" fmla="*/ 352540 w 3052789"/>
              <a:gd name="connsiteY76" fmla="*/ 5387573 h 7045909"/>
              <a:gd name="connsiteX77" fmla="*/ 484742 w 3052789"/>
              <a:gd name="connsiteY77" fmla="*/ 5497741 h 7045909"/>
              <a:gd name="connsiteX78" fmla="*/ 517793 w 3052789"/>
              <a:gd name="connsiteY78" fmla="*/ 5508758 h 7045909"/>
              <a:gd name="connsiteX79" fmla="*/ 550843 w 3052789"/>
              <a:gd name="connsiteY79" fmla="*/ 5530792 h 7045909"/>
              <a:gd name="connsiteX80" fmla="*/ 616945 w 3052789"/>
              <a:gd name="connsiteY80" fmla="*/ 5585876 h 7045909"/>
              <a:gd name="connsiteX81" fmla="*/ 683046 w 3052789"/>
              <a:gd name="connsiteY81" fmla="*/ 5618927 h 7045909"/>
              <a:gd name="connsiteX82" fmla="*/ 749147 w 3052789"/>
              <a:gd name="connsiteY82" fmla="*/ 5674011 h 7045909"/>
              <a:gd name="connsiteX83" fmla="*/ 793214 w 3052789"/>
              <a:gd name="connsiteY83" fmla="*/ 5773163 h 7045909"/>
              <a:gd name="connsiteX84" fmla="*/ 804231 w 3052789"/>
              <a:gd name="connsiteY84" fmla="*/ 5817230 h 7045909"/>
              <a:gd name="connsiteX85" fmla="*/ 826265 w 3052789"/>
              <a:gd name="connsiteY85" fmla="*/ 5883332 h 7045909"/>
              <a:gd name="connsiteX86" fmla="*/ 815248 w 3052789"/>
              <a:gd name="connsiteY86" fmla="*/ 6081635 h 7045909"/>
              <a:gd name="connsiteX87" fmla="*/ 804231 w 3052789"/>
              <a:gd name="connsiteY87" fmla="*/ 6114686 h 7045909"/>
              <a:gd name="connsiteX88" fmla="*/ 793214 w 3052789"/>
              <a:gd name="connsiteY88" fmla="*/ 6169770 h 7045909"/>
              <a:gd name="connsiteX89" fmla="*/ 815248 w 3052789"/>
              <a:gd name="connsiteY89" fmla="*/ 6357057 h 7045909"/>
              <a:gd name="connsiteX90" fmla="*/ 837282 w 3052789"/>
              <a:gd name="connsiteY90" fmla="*/ 6445192 h 7045909"/>
              <a:gd name="connsiteX91" fmla="*/ 826265 w 3052789"/>
              <a:gd name="connsiteY91" fmla="*/ 6533327 h 7045909"/>
              <a:gd name="connsiteX92" fmla="*/ 804231 w 3052789"/>
              <a:gd name="connsiteY92" fmla="*/ 6566377 h 7045909"/>
              <a:gd name="connsiteX93" fmla="*/ 793214 w 3052789"/>
              <a:gd name="connsiteY93" fmla="*/ 6610445 h 7045909"/>
              <a:gd name="connsiteX94" fmla="*/ 782198 w 3052789"/>
              <a:gd name="connsiteY94" fmla="*/ 6698580 h 7045909"/>
              <a:gd name="connsiteX95" fmla="*/ 749147 w 3052789"/>
              <a:gd name="connsiteY95" fmla="*/ 6764681 h 7045909"/>
              <a:gd name="connsiteX96" fmla="*/ 738130 w 3052789"/>
              <a:gd name="connsiteY96" fmla="*/ 6797732 h 7045909"/>
              <a:gd name="connsiteX97" fmla="*/ 760164 w 3052789"/>
              <a:gd name="connsiteY97" fmla="*/ 6940951 h 7045909"/>
              <a:gd name="connsiteX98" fmla="*/ 771181 w 3052789"/>
              <a:gd name="connsiteY98" fmla="*/ 6985018 h 7045909"/>
              <a:gd name="connsiteX99" fmla="*/ 804231 w 3052789"/>
              <a:gd name="connsiteY99" fmla="*/ 7007052 h 7045909"/>
              <a:gd name="connsiteX100" fmla="*/ 903383 w 3052789"/>
              <a:gd name="connsiteY100" fmla="*/ 6996035 h 7045909"/>
              <a:gd name="connsiteX101" fmla="*/ 936434 w 3052789"/>
              <a:gd name="connsiteY101" fmla="*/ 6985018 h 7045909"/>
              <a:gd name="connsiteX102" fmla="*/ 991518 w 3052789"/>
              <a:gd name="connsiteY102" fmla="*/ 6974001 h 7045909"/>
              <a:gd name="connsiteX103" fmla="*/ 1123720 w 3052789"/>
              <a:gd name="connsiteY103" fmla="*/ 6962985 h 7045909"/>
              <a:gd name="connsiteX104" fmla="*/ 1200839 w 3052789"/>
              <a:gd name="connsiteY104" fmla="*/ 6940951 h 7045909"/>
              <a:gd name="connsiteX105" fmla="*/ 1344058 w 3052789"/>
              <a:gd name="connsiteY105" fmla="*/ 6951968 h 7045909"/>
              <a:gd name="connsiteX106" fmla="*/ 1377108 w 3052789"/>
              <a:gd name="connsiteY106" fmla="*/ 6974001 h 7045909"/>
              <a:gd name="connsiteX107" fmla="*/ 1443210 w 3052789"/>
              <a:gd name="connsiteY107" fmla="*/ 6951968 h 7045909"/>
              <a:gd name="connsiteX108" fmla="*/ 1553378 w 3052789"/>
              <a:gd name="connsiteY108" fmla="*/ 6985018 h 7045909"/>
              <a:gd name="connsiteX109" fmla="*/ 1586429 w 3052789"/>
              <a:gd name="connsiteY109" fmla="*/ 7007052 h 7045909"/>
              <a:gd name="connsiteX110" fmla="*/ 1608463 w 3052789"/>
              <a:gd name="connsiteY110" fmla="*/ 7040103 h 7045909"/>
              <a:gd name="connsiteX111" fmla="*/ 1696598 w 3052789"/>
              <a:gd name="connsiteY111" fmla="*/ 7029086 h 7045909"/>
              <a:gd name="connsiteX112" fmla="*/ 1817783 w 3052789"/>
              <a:gd name="connsiteY112" fmla="*/ 7018069 h 7045909"/>
              <a:gd name="connsiteX113" fmla="*/ 1861851 w 3052789"/>
              <a:gd name="connsiteY113" fmla="*/ 7007052 h 7045909"/>
              <a:gd name="connsiteX114" fmla="*/ 1894901 w 3052789"/>
              <a:gd name="connsiteY114" fmla="*/ 6996035 h 7045909"/>
              <a:gd name="connsiteX115" fmla="*/ 2005070 w 3052789"/>
              <a:gd name="connsiteY115" fmla="*/ 7007052 h 7045909"/>
              <a:gd name="connsiteX116" fmla="*/ 2148289 w 3052789"/>
              <a:gd name="connsiteY116" fmla="*/ 7029086 h 7045909"/>
              <a:gd name="connsiteX117" fmla="*/ 2192357 w 3052789"/>
              <a:gd name="connsiteY117" fmla="*/ 7040103 h 7045909"/>
              <a:gd name="connsiteX118" fmla="*/ 2302525 w 3052789"/>
              <a:gd name="connsiteY118" fmla="*/ 7029086 h 7045909"/>
              <a:gd name="connsiteX119" fmla="*/ 2357610 w 3052789"/>
              <a:gd name="connsiteY119" fmla="*/ 7018069 h 7045909"/>
              <a:gd name="connsiteX120" fmla="*/ 2390660 w 3052789"/>
              <a:gd name="connsiteY120" fmla="*/ 7007052 h 7045909"/>
              <a:gd name="connsiteX121" fmla="*/ 2511846 w 3052789"/>
              <a:gd name="connsiteY121" fmla="*/ 6996035 h 7045909"/>
              <a:gd name="connsiteX122" fmla="*/ 2588964 w 3052789"/>
              <a:gd name="connsiteY122" fmla="*/ 6974001 h 7045909"/>
              <a:gd name="connsiteX123" fmla="*/ 2644048 w 3052789"/>
              <a:gd name="connsiteY123" fmla="*/ 6929934 h 7045909"/>
              <a:gd name="connsiteX124" fmla="*/ 2677099 w 3052789"/>
              <a:gd name="connsiteY124" fmla="*/ 6896883 h 7045909"/>
              <a:gd name="connsiteX125" fmla="*/ 2743200 w 3052789"/>
              <a:gd name="connsiteY125" fmla="*/ 6874850 h 7045909"/>
              <a:gd name="connsiteX126" fmla="*/ 2798284 w 3052789"/>
              <a:gd name="connsiteY126" fmla="*/ 6808748 h 7045909"/>
              <a:gd name="connsiteX127" fmla="*/ 2831335 w 3052789"/>
              <a:gd name="connsiteY127" fmla="*/ 6742647 h 7045909"/>
              <a:gd name="connsiteX128" fmla="*/ 2842352 w 3052789"/>
              <a:gd name="connsiteY128" fmla="*/ 6676546 h 7045909"/>
              <a:gd name="connsiteX129" fmla="*/ 2864386 w 3052789"/>
              <a:gd name="connsiteY129" fmla="*/ 6511293 h 7045909"/>
              <a:gd name="connsiteX130" fmla="*/ 2897436 w 3052789"/>
              <a:gd name="connsiteY130" fmla="*/ 6335023 h 7045909"/>
              <a:gd name="connsiteX131" fmla="*/ 2919470 w 3052789"/>
              <a:gd name="connsiteY131" fmla="*/ 6092652 h 7045909"/>
              <a:gd name="connsiteX132" fmla="*/ 2941504 w 3052789"/>
              <a:gd name="connsiteY132" fmla="*/ 6026551 h 7045909"/>
              <a:gd name="connsiteX133" fmla="*/ 2952520 w 3052789"/>
              <a:gd name="connsiteY133" fmla="*/ 5993500 h 7045909"/>
              <a:gd name="connsiteX134" fmla="*/ 2963537 w 3052789"/>
              <a:gd name="connsiteY134" fmla="*/ 5960450 h 7045909"/>
              <a:gd name="connsiteX135" fmla="*/ 2941504 w 3052789"/>
              <a:gd name="connsiteY135" fmla="*/ 5740112 h 7045909"/>
              <a:gd name="connsiteX136" fmla="*/ 2930487 w 3052789"/>
              <a:gd name="connsiteY136" fmla="*/ 5707062 h 7045909"/>
              <a:gd name="connsiteX137" fmla="*/ 2919470 w 3052789"/>
              <a:gd name="connsiteY137" fmla="*/ 5618927 h 7045909"/>
              <a:gd name="connsiteX138" fmla="*/ 2886419 w 3052789"/>
              <a:gd name="connsiteY138" fmla="*/ 5541809 h 7045909"/>
              <a:gd name="connsiteX139" fmla="*/ 2864386 w 3052789"/>
              <a:gd name="connsiteY139" fmla="*/ 5464691 h 7045909"/>
              <a:gd name="connsiteX140" fmla="*/ 2820318 w 3052789"/>
              <a:gd name="connsiteY140" fmla="*/ 5387573 h 7045909"/>
              <a:gd name="connsiteX141" fmla="*/ 2798284 w 3052789"/>
              <a:gd name="connsiteY141" fmla="*/ 5310454 h 7045909"/>
              <a:gd name="connsiteX142" fmla="*/ 2809301 w 3052789"/>
              <a:gd name="connsiteY142" fmla="*/ 5134185 h 7045909"/>
              <a:gd name="connsiteX143" fmla="*/ 2831335 w 3052789"/>
              <a:gd name="connsiteY143" fmla="*/ 4935881 h 7045909"/>
              <a:gd name="connsiteX144" fmla="*/ 2842352 w 3052789"/>
              <a:gd name="connsiteY144" fmla="*/ 4726560 h 7045909"/>
              <a:gd name="connsiteX145" fmla="*/ 2864386 w 3052789"/>
              <a:gd name="connsiteY145" fmla="*/ 4660459 h 7045909"/>
              <a:gd name="connsiteX146" fmla="*/ 2875402 w 3052789"/>
              <a:gd name="connsiteY146" fmla="*/ 4528257 h 7045909"/>
              <a:gd name="connsiteX147" fmla="*/ 2897436 w 3052789"/>
              <a:gd name="connsiteY147" fmla="*/ 4451139 h 7045909"/>
              <a:gd name="connsiteX148" fmla="*/ 2886419 w 3052789"/>
              <a:gd name="connsiteY148" fmla="*/ 4296903 h 7045909"/>
              <a:gd name="connsiteX149" fmla="*/ 2875402 w 3052789"/>
              <a:gd name="connsiteY149" fmla="*/ 4087582 h 7045909"/>
              <a:gd name="connsiteX150" fmla="*/ 2864386 w 3052789"/>
              <a:gd name="connsiteY150" fmla="*/ 3999447 h 7045909"/>
              <a:gd name="connsiteX151" fmla="*/ 2842352 w 3052789"/>
              <a:gd name="connsiteY151" fmla="*/ 3878262 h 7045909"/>
              <a:gd name="connsiteX152" fmla="*/ 2831335 w 3052789"/>
              <a:gd name="connsiteY152" fmla="*/ 3845211 h 7045909"/>
              <a:gd name="connsiteX153" fmla="*/ 2820318 w 3052789"/>
              <a:gd name="connsiteY153" fmla="*/ 3801144 h 7045909"/>
              <a:gd name="connsiteX154" fmla="*/ 2831335 w 3052789"/>
              <a:gd name="connsiteY154" fmla="*/ 3569789 h 7045909"/>
              <a:gd name="connsiteX155" fmla="*/ 2842352 w 3052789"/>
              <a:gd name="connsiteY155" fmla="*/ 3503688 h 7045909"/>
              <a:gd name="connsiteX156" fmla="*/ 2864386 w 3052789"/>
              <a:gd name="connsiteY156" fmla="*/ 3349452 h 7045909"/>
              <a:gd name="connsiteX157" fmla="*/ 2886419 w 3052789"/>
              <a:gd name="connsiteY157" fmla="*/ 3217250 h 7045909"/>
              <a:gd name="connsiteX158" fmla="*/ 2897436 w 3052789"/>
              <a:gd name="connsiteY158" fmla="*/ 3184199 h 7045909"/>
              <a:gd name="connsiteX159" fmla="*/ 2941504 w 3052789"/>
              <a:gd name="connsiteY159" fmla="*/ 3118098 h 7045909"/>
              <a:gd name="connsiteX160" fmla="*/ 2919470 w 3052789"/>
              <a:gd name="connsiteY160" fmla="*/ 2831659 h 7045909"/>
              <a:gd name="connsiteX161" fmla="*/ 2908453 w 3052789"/>
              <a:gd name="connsiteY161" fmla="*/ 2787592 h 7045909"/>
              <a:gd name="connsiteX162" fmla="*/ 2886419 w 3052789"/>
              <a:gd name="connsiteY162" fmla="*/ 2743524 h 7045909"/>
              <a:gd name="connsiteX163" fmla="*/ 2864386 w 3052789"/>
              <a:gd name="connsiteY163" fmla="*/ 2644373 h 7045909"/>
              <a:gd name="connsiteX164" fmla="*/ 2842352 w 3052789"/>
              <a:gd name="connsiteY164" fmla="*/ 2589288 h 7045909"/>
              <a:gd name="connsiteX165" fmla="*/ 2831335 w 3052789"/>
              <a:gd name="connsiteY165" fmla="*/ 2545221 h 7045909"/>
              <a:gd name="connsiteX166" fmla="*/ 2809301 w 3052789"/>
              <a:gd name="connsiteY166" fmla="*/ 2501153 h 7045909"/>
              <a:gd name="connsiteX167" fmla="*/ 2776251 w 3052789"/>
              <a:gd name="connsiteY167" fmla="*/ 2379968 h 7045909"/>
              <a:gd name="connsiteX168" fmla="*/ 2743200 w 3052789"/>
              <a:gd name="connsiteY168" fmla="*/ 2302850 h 7045909"/>
              <a:gd name="connsiteX169" fmla="*/ 2732183 w 3052789"/>
              <a:gd name="connsiteY169" fmla="*/ 2258782 h 7045909"/>
              <a:gd name="connsiteX170" fmla="*/ 2710149 w 3052789"/>
              <a:gd name="connsiteY170" fmla="*/ 2181664 h 7045909"/>
              <a:gd name="connsiteX171" fmla="*/ 2721166 w 3052789"/>
              <a:gd name="connsiteY171" fmla="*/ 1851158 h 7045909"/>
              <a:gd name="connsiteX172" fmla="*/ 2743200 w 3052789"/>
              <a:gd name="connsiteY172" fmla="*/ 1763023 h 7045909"/>
              <a:gd name="connsiteX173" fmla="*/ 2765234 w 3052789"/>
              <a:gd name="connsiteY173" fmla="*/ 1729973 h 7045909"/>
              <a:gd name="connsiteX174" fmla="*/ 2776251 w 3052789"/>
              <a:gd name="connsiteY174" fmla="*/ 1685905 h 7045909"/>
              <a:gd name="connsiteX175" fmla="*/ 2798284 w 3052789"/>
              <a:gd name="connsiteY175" fmla="*/ 1652854 h 7045909"/>
              <a:gd name="connsiteX176" fmla="*/ 2853369 w 3052789"/>
              <a:gd name="connsiteY176" fmla="*/ 1520652 h 7045909"/>
              <a:gd name="connsiteX177" fmla="*/ 2875402 w 3052789"/>
              <a:gd name="connsiteY177" fmla="*/ 1443534 h 7045909"/>
              <a:gd name="connsiteX178" fmla="*/ 2919470 w 3052789"/>
              <a:gd name="connsiteY178" fmla="*/ 1355399 h 7045909"/>
              <a:gd name="connsiteX179" fmla="*/ 2930487 w 3052789"/>
              <a:gd name="connsiteY179" fmla="*/ 1322348 h 7045909"/>
              <a:gd name="connsiteX180" fmla="*/ 2952520 w 3052789"/>
              <a:gd name="connsiteY180" fmla="*/ 1278281 h 7045909"/>
              <a:gd name="connsiteX181" fmla="*/ 2985571 w 3052789"/>
              <a:gd name="connsiteY181" fmla="*/ 1168112 h 7045909"/>
              <a:gd name="connsiteX182" fmla="*/ 3007605 w 3052789"/>
              <a:gd name="connsiteY182" fmla="*/ 1079977 h 7045909"/>
              <a:gd name="connsiteX183" fmla="*/ 3029639 w 3052789"/>
              <a:gd name="connsiteY183" fmla="*/ 870657 h 7045909"/>
              <a:gd name="connsiteX184" fmla="*/ 3051672 w 3052789"/>
              <a:gd name="connsiteY184" fmla="*/ 573201 h 7045909"/>
              <a:gd name="connsiteX185" fmla="*/ 3040655 w 3052789"/>
              <a:gd name="connsiteY185" fmla="*/ 418965 h 7045909"/>
              <a:gd name="connsiteX186" fmla="*/ 2985571 w 3052789"/>
              <a:gd name="connsiteY186" fmla="*/ 319813 h 7045909"/>
              <a:gd name="connsiteX187" fmla="*/ 2930487 w 3052789"/>
              <a:gd name="connsiteY187" fmla="*/ 264729 h 7045909"/>
              <a:gd name="connsiteX188" fmla="*/ 2908453 w 3052789"/>
              <a:gd name="connsiteY188" fmla="*/ 231679 h 7045909"/>
              <a:gd name="connsiteX189" fmla="*/ 2842352 w 3052789"/>
              <a:gd name="connsiteY189" fmla="*/ 176594 h 7045909"/>
              <a:gd name="connsiteX190" fmla="*/ 2831335 w 3052789"/>
              <a:gd name="connsiteY190" fmla="*/ 143544 h 7045909"/>
              <a:gd name="connsiteX191" fmla="*/ 2577947 w 3052789"/>
              <a:gd name="connsiteY191" fmla="*/ 110493 h 7045909"/>
              <a:gd name="connsiteX192" fmla="*/ 2511846 w 3052789"/>
              <a:gd name="connsiteY192" fmla="*/ 99476 h 7045909"/>
              <a:gd name="connsiteX193" fmla="*/ 2478795 w 3052789"/>
              <a:gd name="connsiteY193" fmla="*/ 88459 h 7045909"/>
              <a:gd name="connsiteX194" fmla="*/ 2225407 w 3052789"/>
              <a:gd name="connsiteY194" fmla="*/ 99476 h 7045909"/>
              <a:gd name="connsiteX195" fmla="*/ 1994053 w 3052789"/>
              <a:gd name="connsiteY195" fmla="*/ 99476 h 7045909"/>
              <a:gd name="connsiteX196" fmla="*/ 1784733 w 3052789"/>
              <a:gd name="connsiteY196" fmla="*/ 77442 h 7045909"/>
              <a:gd name="connsiteX197" fmla="*/ 1751682 w 3052789"/>
              <a:gd name="connsiteY197" fmla="*/ 66426 h 7045909"/>
              <a:gd name="connsiteX198" fmla="*/ 1718631 w 3052789"/>
              <a:gd name="connsiteY198" fmla="*/ 44392 h 7045909"/>
              <a:gd name="connsiteX199" fmla="*/ 1674564 w 3052789"/>
              <a:gd name="connsiteY199" fmla="*/ 33375 h 7045909"/>
              <a:gd name="connsiteX200" fmla="*/ 1641513 w 3052789"/>
              <a:gd name="connsiteY200" fmla="*/ 22358 h 7045909"/>
              <a:gd name="connsiteX201" fmla="*/ 1542361 w 3052789"/>
              <a:gd name="connsiteY201" fmla="*/ 77442 h 7045909"/>
              <a:gd name="connsiteX202" fmla="*/ 1575412 w 3052789"/>
              <a:gd name="connsiteY202" fmla="*/ 77442 h 704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3052789" h="7045909">
                <a:moveTo>
                  <a:pt x="1575412" y="77442"/>
                </a:moveTo>
                <a:cubicBezTo>
                  <a:pt x="1579084" y="119673"/>
                  <a:pt x="1573094" y="246736"/>
                  <a:pt x="1564395" y="330830"/>
                </a:cubicBezTo>
                <a:cubicBezTo>
                  <a:pt x="1562005" y="353933"/>
                  <a:pt x="1549706" y="374898"/>
                  <a:pt x="1542361" y="396932"/>
                </a:cubicBezTo>
                <a:lnTo>
                  <a:pt x="1531345" y="429982"/>
                </a:lnTo>
                <a:lnTo>
                  <a:pt x="1498294" y="529134"/>
                </a:lnTo>
                <a:cubicBezTo>
                  <a:pt x="1494622" y="540151"/>
                  <a:pt x="1495489" y="553973"/>
                  <a:pt x="1487277" y="562185"/>
                </a:cubicBezTo>
                <a:lnTo>
                  <a:pt x="1454227" y="595235"/>
                </a:lnTo>
                <a:cubicBezTo>
                  <a:pt x="1449996" y="620623"/>
                  <a:pt x="1445753" y="667266"/>
                  <a:pt x="1432193" y="694387"/>
                </a:cubicBezTo>
                <a:cubicBezTo>
                  <a:pt x="1426272" y="706230"/>
                  <a:pt x="1416081" y="715595"/>
                  <a:pt x="1410159" y="727438"/>
                </a:cubicBezTo>
                <a:cubicBezTo>
                  <a:pt x="1404966" y="737825"/>
                  <a:pt x="1404782" y="750337"/>
                  <a:pt x="1399142" y="760488"/>
                </a:cubicBezTo>
                <a:cubicBezTo>
                  <a:pt x="1386282" y="783637"/>
                  <a:pt x="1369764" y="804555"/>
                  <a:pt x="1355075" y="826589"/>
                </a:cubicBezTo>
                <a:lnTo>
                  <a:pt x="1333041" y="859640"/>
                </a:lnTo>
                <a:cubicBezTo>
                  <a:pt x="1336713" y="900035"/>
                  <a:pt x="1337009" y="940881"/>
                  <a:pt x="1344058" y="980826"/>
                </a:cubicBezTo>
                <a:cubicBezTo>
                  <a:pt x="1348094" y="1003698"/>
                  <a:pt x="1366092" y="1046927"/>
                  <a:pt x="1366092" y="1046927"/>
                </a:cubicBezTo>
                <a:cubicBezTo>
                  <a:pt x="1362420" y="1079978"/>
                  <a:pt x="1369138" y="1115945"/>
                  <a:pt x="1355075" y="1146079"/>
                </a:cubicBezTo>
                <a:cubicBezTo>
                  <a:pt x="1341898" y="1174316"/>
                  <a:pt x="1311007" y="1190146"/>
                  <a:pt x="1288973" y="1212180"/>
                </a:cubicBezTo>
                <a:lnTo>
                  <a:pt x="1255923" y="1245230"/>
                </a:lnTo>
                <a:cubicBezTo>
                  <a:pt x="1244906" y="1256247"/>
                  <a:pt x="1231514" y="1265317"/>
                  <a:pt x="1222872" y="1278281"/>
                </a:cubicBezTo>
                <a:lnTo>
                  <a:pt x="1200839" y="1311332"/>
                </a:lnTo>
                <a:cubicBezTo>
                  <a:pt x="1204511" y="1344382"/>
                  <a:pt x="1205334" y="1377875"/>
                  <a:pt x="1211855" y="1410483"/>
                </a:cubicBezTo>
                <a:cubicBezTo>
                  <a:pt x="1216410" y="1433258"/>
                  <a:pt x="1226544" y="1454551"/>
                  <a:pt x="1233889" y="1476585"/>
                </a:cubicBezTo>
                <a:cubicBezTo>
                  <a:pt x="1249093" y="1522195"/>
                  <a:pt x="1238465" y="1499974"/>
                  <a:pt x="1266940" y="1542686"/>
                </a:cubicBezTo>
                <a:cubicBezTo>
                  <a:pt x="1263268" y="1583081"/>
                  <a:pt x="1261659" y="1623717"/>
                  <a:pt x="1255923" y="1663871"/>
                </a:cubicBezTo>
                <a:cubicBezTo>
                  <a:pt x="1254281" y="1675367"/>
                  <a:pt x="1248096" y="1685756"/>
                  <a:pt x="1244906" y="1696922"/>
                </a:cubicBezTo>
                <a:cubicBezTo>
                  <a:pt x="1240746" y="1711481"/>
                  <a:pt x="1238240" y="1726486"/>
                  <a:pt x="1233889" y="1740989"/>
                </a:cubicBezTo>
                <a:cubicBezTo>
                  <a:pt x="1227215" y="1763235"/>
                  <a:pt x="1211855" y="1807091"/>
                  <a:pt x="1211855" y="1807091"/>
                </a:cubicBezTo>
                <a:cubicBezTo>
                  <a:pt x="1215527" y="1880537"/>
                  <a:pt x="1218137" y="1954043"/>
                  <a:pt x="1222872" y="2027428"/>
                </a:cubicBezTo>
                <a:cubicBezTo>
                  <a:pt x="1225483" y="2067905"/>
                  <a:pt x="1233889" y="2108051"/>
                  <a:pt x="1233889" y="2148613"/>
                </a:cubicBezTo>
                <a:cubicBezTo>
                  <a:pt x="1233889" y="2203820"/>
                  <a:pt x="1228651" y="2258963"/>
                  <a:pt x="1222872" y="2313866"/>
                </a:cubicBezTo>
                <a:cubicBezTo>
                  <a:pt x="1219693" y="2344066"/>
                  <a:pt x="1195980" y="2399404"/>
                  <a:pt x="1189822" y="2424035"/>
                </a:cubicBezTo>
                <a:cubicBezTo>
                  <a:pt x="1186150" y="2438724"/>
                  <a:pt x="1182965" y="2453544"/>
                  <a:pt x="1178805" y="2468103"/>
                </a:cubicBezTo>
                <a:cubicBezTo>
                  <a:pt x="1175615" y="2479269"/>
                  <a:pt x="1170844" y="2489950"/>
                  <a:pt x="1167788" y="2501153"/>
                </a:cubicBezTo>
                <a:cubicBezTo>
                  <a:pt x="1159820" y="2530368"/>
                  <a:pt x="1151693" y="2559594"/>
                  <a:pt x="1145754" y="2589288"/>
                </a:cubicBezTo>
                <a:cubicBezTo>
                  <a:pt x="1106735" y="2784384"/>
                  <a:pt x="1165994" y="2485012"/>
                  <a:pt x="1123720" y="2710474"/>
                </a:cubicBezTo>
                <a:cubicBezTo>
                  <a:pt x="1104967" y="2810493"/>
                  <a:pt x="1108243" y="2794417"/>
                  <a:pt x="1090670" y="2864710"/>
                </a:cubicBezTo>
                <a:cubicBezTo>
                  <a:pt x="1086998" y="2916122"/>
                  <a:pt x="1083763" y="2967567"/>
                  <a:pt x="1079653" y="3018946"/>
                </a:cubicBezTo>
                <a:cubicBezTo>
                  <a:pt x="1076418" y="3059379"/>
                  <a:pt x="1071526" y="3099673"/>
                  <a:pt x="1068636" y="3140132"/>
                </a:cubicBezTo>
                <a:cubicBezTo>
                  <a:pt x="1064180" y="3202510"/>
                  <a:pt x="1062075" y="3265040"/>
                  <a:pt x="1057619" y="3327418"/>
                </a:cubicBezTo>
                <a:cubicBezTo>
                  <a:pt x="1054729" y="3367877"/>
                  <a:pt x="1049492" y="3408145"/>
                  <a:pt x="1046602" y="3448604"/>
                </a:cubicBezTo>
                <a:cubicBezTo>
                  <a:pt x="1031626" y="3658277"/>
                  <a:pt x="1064341" y="3578383"/>
                  <a:pt x="1013552" y="3679958"/>
                </a:cubicBezTo>
                <a:cubicBezTo>
                  <a:pt x="1009880" y="3694647"/>
                  <a:pt x="1010164" y="3710947"/>
                  <a:pt x="1002535" y="3724026"/>
                </a:cubicBezTo>
                <a:cubicBezTo>
                  <a:pt x="984032" y="3755746"/>
                  <a:pt x="966989" y="3791790"/>
                  <a:pt x="936434" y="3812160"/>
                </a:cubicBezTo>
                <a:cubicBezTo>
                  <a:pt x="872919" y="3854504"/>
                  <a:pt x="934188" y="3817844"/>
                  <a:pt x="870333" y="3845211"/>
                </a:cubicBezTo>
                <a:cubicBezTo>
                  <a:pt x="855238" y="3851680"/>
                  <a:pt x="841642" y="3861478"/>
                  <a:pt x="826265" y="3867245"/>
                </a:cubicBezTo>
                <a:cubicBezTo>
                  <a:pt x="812088" y="3872561"/>
                  <a:pt x="796375" y="3872946"/>
                  <a:pt x="782198" y="3878262"/>
                </a:cubicBezTo>
                <a:cubicBezTo>
                  <a:pt x="733764" y="3896424"/>
                  <a:pt x="745766" y="3899079"/>
                  <a:pt x="705080" y="3922329"/>
                </a:cubicBezTo>
                <a:cubicBezTo>
                  <a:pt x="690821" y="3930477"/>
                  <a:pt x="674376" y="3934817"/>
                  <a:pt x="661012" y="3944363"/>
                </a:cubicBezTo>
                <a:cubicBezTo>
                  <a:pt x="648334" y="3953419"/>
                  <a:pt x="639930" y="3967439"/>
                  <a:pt x="627961" y="3977413"/>
                </a:cubicBezTo>
                <a:cubicBezTo>
                  <a:pt x="617789" y="3985889"/>
                  <a:pt x="605083" y="3990971"/>
                  <a:pt x="594911" y="3999447"/>
                </a:cubicBezTo>
                <a:cubicBezTo>
                  <a:pt x="582942" y="4009421"/>
                  <a:pt x="573829" y="4022524"/>
                  <a:pt x="561860" y="4032498"/>
                </a:cubicBezTo>
                <a:cubicBezTo>
                  <a:pt x="533383" y="4056229"/>
                  <a:pt x="528886" y="4054507"/>
                  <a:pt x="495759" y="4065548"/>
                </a:cubicBezTo>
                <a:cubicBezTo>
                  <a:pt x="407618" y="4124308"/>
                  <a:pt x="514125" y="4047183"/>
                  <a:pt x="440675" y="4120633"/>
                </a:cubicBezTo>
                <a:cubicBezTo>
                  <a:pt x="431312" y="4129996"/>
                  <a:pt x="418641" y="4135322"/>
                  <a:pt x="407624" y="4142666"/>
                </a:cubicBezTo>
                <a:cubicBezTo>
                  <a:pt x="400279" y="4153683"/>
                  <a:pt x="394066" y="4165545"/>
                  <a:pt x="385590" y="4175717"/>
                </a:cubicBezTo>
                <a:cubicBezTo>
                  <a:pt x="351414" y="4216729"/>
                  <a:pt x="351030" y="4205340"/>
                  <a:pt x="308472" y="4241818"/>
                </a:cubicBezTo>
                <a:cubicBezTo>
                  <a:pt x="296643" y="4251957"/>
                  <a:pt x="286439" y="4263852"/>
                  <a:pt x="275422" y="4274869"/>
                </a:cubicBezTo>
                <a:cubicBezTo>
                  <a:pt x="271750" y="4289558"/>
                  <a:pt x="271176" y="4305393"/>
                  <a:pt x="264405" y="4318936"/>
                </a:cubicBezTo>
                <a:cubicBezTo>
                  <a:pt x="256193" y="4335359"/>
                  <a:pt x="242027" y="4348063"/>
                  <a:pt x="231354" y="4363004"/>
                </a:cubicBezTo>
                <a:cubicBezTo>
                  <a:pt x="223658" y="4373778"/>
                  <a:pt x="217796" y="4385882"/>
                  <a:pt x="209320" y="4396054"/>
                </a:cubicBezTo>
                <a:cubicBezTo>
                  <a:pt x="199346" y="4408023"/>
                  <a:pt x="185835" y="4416807"/>
                  <a:pt x="176270" y="4429105"/>
                </a:cubicBezTo>
                <a:cubicBezTo>
                  <a:pt x="160012" y="4450008"/>
                  <a:pt x="132202" y="4495206"/>
                  <a:pt x="132202" y="4495206"/>
                </a:cubicBezTo>
                <a:cubicBezTo>
                  <a:pt x="106010" y="4573791"/>
                  <a:pt x="143149" y="4478787"/>
                  <a:pt x="88135" y="4561307"/>
                </a:cubicBezTo>
                <a:cubicBezTo>
                  <a:pt x="81693" y="4570970"/>
                  <a:pt x="82311" y="4583971"/>
                  <a:pt x="77118" y="4594358"/>
                </a:cubicBezTo>
                <a:cubicBezTo>
                  <a:pt x="71197" y="4606201"/>
                  <a:pt x="60462" y="4615309"/>
                  <a:pt x="55084" y="4627409"/>
                </a:cubicBezTo>
                <a:cubicBezTo>
                  <a:pt x="45651" y="4648633"/>
                  <a:pt x="40395" y="4671476"/>
                  <a:pt x="33051" y="4693510"/>
                </a:cubicBezTo>
                <a:cubicBezTo>
                  <a:pt x="29379" y="4704527"/>
                  <a:pt x="24850" y="4715294"/>
                  <a:pt x="22034" y="4726560"/>
                </a:cubicBezTo>
                <a:cubicBezTo>
                  <a:pt x="8200" y="4781894"/>
                  <a:pt x="15805" y="4756264"/>
                  <a:pt x="0" y="4803679"/>
                </a:cubicBezTo>
                <a:cubicBezTo>
                  <a:pt x="3672" y="4855091"/>
                  <a:pt x="3371" y="4906942"/>
                  <a:pt x="11017" y="4957915"/>
                </a:cubicBezTo>
                <a:cubicBezTo>
                  <a:pt x="17820" y="5003265"/>
                  <a:pt x="31238" y="5023681"/>
                  <a:pt x="55084" y="5057066"/>
                </a:cubicBezTo>
                <a:cubicBezTo>
                  <a:pt x="65756" y="5072008"/>
                  <a:pt x="77605" y="5086092"/>
                  <a:pt x="88135" y="5101134"/>
                </a:cubicBezTo>
                <a:cubicBezTo>
                  <a:pt x="103321" y="5122828"/>
                  <a:pt x="117513" y="5145201"/>
                  <a:pt x="132202" y="5167235"/>
                </a:cubicBezTo>
                <a:cubicBezTo>
                  <a:pt x="139547" y="5178252"/>
                  <a:pt x="143219" y="5192941"/>
                  <a:pt x="154236" y="5200286"/>
                </a:cubicBezTo>
                <a:lnTo>
                  <a:pt x="187287" y="5222320"/>
                </a:lnTo>
                <a:cubicBezTo>
                  <a:pt x="196247" y="5249198"/>
                  <a:pt x="198983" y="5267067"/>
                  <a:pt x="220337" y="5288421"/>
                </a:cubicBezTo>
                <a:cubicBezTo>
                  <a:pt x="229700" y="5297784"/>
                  <a:pt x="243216" y="5301978"/>
                  <a:pt x="253388" y="5310454"/>
                </a:cubicBezTo>
                <a:cubicBezTo>
                  <a:pt x="265357" y="5320428"/>
                  <a:pt x="274141" y="5333940"/>
                  <a:pt x="286439" y="5343505"/>
                </a:cubicBezTo>
                <a:cubicBezTo>
                  <a:pt x="307342" y="5359763"/>
                  <a:pt x="333815" y="5368848"/>
                  <a:pt x="352540" y="5387573"/>
                </a:cubicBezTo>
                <a:cubicBezTo>
                  <a:pt x="383222" y="5418255"/>
                  <a:pt x="438727" y="5482403"/>
                  <a:pt x="484742" y="5497741"/>
                </a:cubicBezTo>
                <a:lnTo>
                  <a:pt x="517793" y="5508758"/>
                </a:lnTo>
                <a:cubicBezTo>
                  <a:pt x="528810" y="5516103"/>
                  <a:pt x="540671" y="5522316"/>
                  <a:pt x="550843" y="5530792"/>
                </a:cubicBezTo>
                <a:cubicBezTo>
                  <a:pt x="587389" y="5561247"/>
                  <a:pt x="575917" y="5565362"/>
                  <a:pt x="616945" y="5585876"/>
                </a:cubicBezTo>
                <a:cubicBezTo>
                  <a:pt x="666631" y="5610720"/>
                  <a:pt x="635686" y="5579461"/>
                  <a:pt x="683046" y="5618927"/>
                </a:cubicBezTo>
                <a:cubicBezTo>
                  <a:pt x="767873" y="5689616"/>
                  <a:pt x="667087" y="5619304"/>
                  <a:pt x="749147" y="5674011"/>
                </a:cubicBezTo>
                <a:cubicBezTo>
                  <a:pt x="775368" y="5752673"/>
                  <a:pt x="758298" y="5720787"/>
                  <a:pt x="793214" y="5773163"/>
                </a:cubicBezTo>
                <a:cubicBezTo>
                  <a:pt x="796886" y="5787852"/>
                  <a:pt x="799880" y="5802727"/>
                  <a:pt x="804231" y="5817230"/>
                </a:cubicBezTo>
                <a:cubicBezTo>
                  <a:pt x="810905" y="5839476"/>
                  <a:pt x="826265" y="5883332"/>
                  <a:pt x="826265" y="5883332"/>
                </a:cubicBezTo>
                <a:cubicBezTo>
                  <a:pt x="822593" y="5949433"/>
                  <a:pt x="821525" y="6015730"/>
                  <a:pt x="815248" y="6081635"/>
                </a:cubicBezTo>
                <a:cubicBezTo>
                  <a:pt x="814147" y="6093196"/>
                  <a:pt x="807048" y="6103420"/>
                  <a:pt x="804231" y="6114686"/>
                </a:cubicBezTo>
                <a:cubicBezTo>
                  <a:pt x="799689" y="6132852"/>
                  <a:pt x="796886" y="6151409"/>
                  <a:pt x="793214" y="6169770"/>
                </a:cubicBezTo>
                <a:cubicBezTo>
                  <a:pt x="812880" y="6445093"/>
                  <a:pt x="786169" y="6250436"/>
                  <a:pt x="815248" y="6357057"/>
                </a:cubicBezTo>
                <a:cubicBezTo>
                  <a:pt x="823216" y="6386272"/>
                  <a:pt x="837282" y="6445192"/>
                  <a:pt x="837282" y="6445192"/>
                </a:cubicBezTo>
                <a:cubicBezTo>
                  <a:pt x="833610" y="6474570"/>
                  <a:pt x="834055" y="6504763"/>
                  <a:pt x="826265" y="6533327"/>
                </a:cubicBezTo>
                <a:cubicBezTo>
                  <a:pt x="822781" y="6546101"/>
                  <a:pt x="809447" y="6554207"/>
                  <a:pt x="804231" y="6566377"/>
                </a:cubicBezTo>
                <a:cubicBezTo>
                  <a:pt x="798266" y="6580294"/>
                  <a:pt x="796886" y="6595756"/>
                  <a:pt x="793214" y="6610445"/>
                </a:cubicBezTo>
                <a:cubicBezTo>
                  <a:pt x="789542" y="6639823"/>
                  <a:pt x="787494" y="6669451"/>
                  <a:pt x="782198" y="6698580"/>
                </a:cubicBezTo>
                <a:cubicBezTo>
                  <a:pt x="774287" y="6742092"/>
                  <a:pt x="769307" y="6724361"/>
                  <a:pt x="749147" y="6764681"/>
                </a:cubicBezTo>
                <a:cubicBezTo>
                  <a:pt x="743954" y="6775068"/>
                  <a:pt x="741802" y="6786715"/>
                  <a:pt x="738130" y="6797732"/>
                </a:cubicBezTo>
                <a:cubicBezTo>
                  <a:pt x="755848" y="6974913"/>
                  <a:pt x="735731" y="6855438"/>
                  <a:pt x="760164" y="6940951"/>
                </a:cubicBezTo>
                <a:cubicBezTo>
                  <a:pt x="764324" y="6955510"/>
                  <a:pt x="762782" y="6972420"/>
                  <a:pt x="771181" y="6985018"/>
                </a:cubicBezTo>
                <a:cubicBezTo>
                  <a:pt x="778525" y="6996035"/>
                  <a:pt x="793214" y="6999707"/>
                  <a:pt x="804231" y="7007052"/>
                </a:cubicBezTo>
                <a:cubicBezTo>
                  <a:pt x="837282" y="7003380"/>
                  <a:pt x="870581" y="7001502"/>
                  <a:pt x="903383" y="6996035"/>
                </a:cubicBezTo>
                <a:cubicBezTo>
                  <a:pt x="914838" y="6994126"/>
                  <a:pt x="925168" y="6987835"/>
                  <a:pt x="936434" y="6985018"/>
                </a:cubicBezTo>
                <a:cubicBezTo>
                  <a:pt x="954600" y="6980476"/>
                  <a:pt x="972921" y="6976189"/>
                  <a:pt x="991518" y="6974001"/>
                </a:cubicBezTo>
                <a:cubicBezTo>
                  <a:pt x="1035435" y="6968834"/>
                  <a:pt x="1079653" y="6966657"/>
                  <a:pt x="1123720" y="6962985"/>
                </a:cubicBezTo>
                <a:cubicBezTo>
                  <a:pt x="1139306" y="6957790"/>
                  <a:pt x="1187005" y="6940951"/>
                  <a:pt x="1200839" y="6940951"/>
                </a:cubicBezTo>
                <a:cubicBezTo>
                  <a:pt x="1248720" y="6940951"/>
                  <a:pt x="1296318" y="6948296"/>
                  <a:pt x="1344058" y="6951968"/>
                </a:cubicBezTo>
                <a:cubicBezTo>
                  <a:pt x="1355075" y="6959312"/>
                  <a:pt x="1363868" y="6974001"/>
                  <a:pt x="1377108" y="6974001"/>
                </a:cubicBezTo>
                <a:cubicBezTo>
                  <a:pt x="1400334" y="6974001"/>
                  <a:pt x="1443210" y="6951968"/>
                  <a:pt x="1443210" y="6951968"/>
                </a:cubicBezTo>
                <a:cubicBezTo>
                  <a:pt x="1467842" y="6958126"/>
                  <a:pt x="1537288" y="6974291"/>
                  <a:pt x="1553378" y="6985018"/>
                </a:cubicBezTo>
                <a:lnTo>
                  <a:pt x="1586429" y="7007052"/>
                </a:lnTo>
                <a:cubicBezTo>
                  <a:pt x="1593774" y="7018069"/>
                  <a:pt x="1595479" y="7037506"/>
                  <a:pt x="1608463" y="7040103"/>
                </a:cubicBezTo>
                <a:cubicBezTo>
                  <a:pt x="1637495" y="7045909"/>
                  <a:pt x="1667154" y="7032185"/>
                  <a:pt x="1696598" y="7029086"/>
                </a:cubicBezTo>
                <a:cubicBezTo>
                  <a:pt x="1736937" y="7024840"/>
                  <a:pt x="1777388" y="7021741"/>
                  <a:pt x="1817783" y="7018069"/>
                </a:cubicBezTo>
                <a:cubicBezTo>
                  <a:pt x="1832472" y="7014397"/>
                  <a:pt x="1847292" y="7011212"/>
                  <a:pt x="1861851" y="7007052"/>
                </a:cubicBezTo>
                <a:cubicBezTo>
                  <a:pt x="1873017" y="7003862"/>
                  <a:pt x="1883288" y="6996035"/>
                  <a:pt x="1894901" y="6996035"/>
                </a:cubicBezTo>
                <a:cubicBezTo>
                  <a:pt x="1931807" y="6996035"/>
                  <a:pt x="1968347" y="7003380"/>
                  <a:pt x="2005070" y="7007052"/>
                </a:cubicBezTo>
                <a:cubicBezTo>
                  <a:pt x="2081749" y="7032613"/>
                  <a:pt x="1999178" y="7007784"/>
                  <a:pt x="2148289" y="7029086"/>
                </a:cubicBezTo>
                <a:cubicBezTo>
                  <a:pt x="2163278" y="7031227"/>
                  <a:pt x="2177668" y="7036431"/>
                  <a:pt x="2192357" y="7040103"/>
                </a:cubicBezTo>
                <a:cubicBezTo>
                  <a:pt x="2229080" y="7036431"/>
                  <a:pt x="2265943" y="7033964"/>
                  <a:pt x="2302525" y="7029086"/>
                </a:cubicBezTo>
                <a:cubicBezTo>
                  <a:pt x="2321086" y="7026611"/>
                  <a:pt x="2339444" y="7022611"/>
                  <a:pt x="2357610" y="7018069"/>
                </a:cubicBezTo>
                <a:cubicBezTo>
                  <a:pt x="2368876" y="7015252"/>
                  <a:pt x="2379164" y="7008694"/>
                  <a:pt x="2390660" y="7007052"/>
                </a:cubicBezTo>
                <a:cubicBezTo>
                  <a:pt x="2430814" y="7001316"/>
                  <a:pt x="2471451" y="6999707"/>
                  <a:pt x="2511846" y="6996035"/>
                </a:cubicBezTo>
                <a:cubicBezTo>
                  <a:pt x="2514725" y="6995315"/>
                  <a:pt x="2581780" y="6979748"/>
                  <a:pt x="2588964" y="6974001"/>
                </a:cubicBezTo>
                <a:cubicBezTo>
                  <a:pt x="2660154" y="6917050"/>
                  <a:pt x="2560974" y="6957626"/>
                  <a:pt x="2644048" y="6929934"/>
                </a:cubicBezTo>
                <a:cubicBezTo>
                  <a:pt x="2655065" y="6918917"/>
                  <a:pt x="2663479" y="6904449"/>
                  <a:pt x="2677099" y="6896883"/>
                </a:cubicBezTo>
                <a:cubicBezTo>
                  <a:pt x="2697402" y="6885604"/>
                  <a:pt x="2743200" y="6874850"/>
                  <a:pt x="2743200" y="6874850"/>
                </a:cubicBezTo>
                <a:cubicBezTo>
                  <a:pt x="2767567" y="6850483"/>
                  <a:pt x="2782945" y="6839427"/>
                  <a:pt x="2798284" y="6808748"/>
                </a:cubicBezTo>
                <a:cubicBezTo>
                  <a:pt x="2843891" y="6717532"/>
                  <a:pt x="2768194" y="6837359"/>
                  <a:pt x="2831335" y="6742647"/>
                </a:cubicBezTo>
                <a:cubicBezTo>
                  <a:pt x="2835007" y="6720613"/>
                  <a:pt x="2839885" y="6698747"/>
                  <a:pt x="2842352" y="6676546"/>
                </a:cubicBezTo>
                <a:cubicBezTo>
                  <a:pt x="2860324" y="6514799"/>
                  <a:pt x="2837812" y="6591015"/>
                  <a:pt x="2864386" y="6511293"/>
                </a:cubicBezTo>
                <a:cubicBezTo>
                  <a:pt x="2888908" y="6364156"/>
                  <a:pt x="2875584" y="6422432"/>
                  <a:pt x="2897436" y="6335023"/>
                </a:cubicBezTo>
                <a:cubicBezTo>
                  <a:pt x="2899738" y="6302802"/>
                  <a:pt x="2908278" y="6144882"/>
                  <a:pt x="2919470" y="6092652"/>
                </a:cubicBezTo>
                <a:cubicBezTo>
                  <a:pt x="2924336" y="6069942"/>
                  <a:pt x="2934160" y="6048585"/>
                  <a:pt x="2941504" y="6026551"/>
                </a:cubicBezTo>
                <a:lnTo>
                  <a:pt x="2952520" y="5993500"/>
                </a:lnTo>
                <a:lnTo>
                  <a:pt x="2963537" y="5960450"/>
                </a:lnTo>
                <a:cubicBezTo>
                  <a:pt x="2958031" y="5883365"/>
                  <a:pt x="2957915" y="5813964"/>
                  <a:pt x="2941504" y="5740112"/>
                </a:cubicBezTo>
                <a:cubicBezTo>
                  <a:pt x="2938985" y="5728776"/>
                  <a:pt x="2934159" y="5718079"/>
                  <a:pt x="2930487" y="5707062"/>
                </a:cubicBezTo>
                <a:cubicBezTo>
                  <a:pt x="2926815" y="5677684"/>
                  <a:pt x="2924766" y="5648056"/>
                  <a:pt x="2919470" y="5618927"/>
                </a:cubicBezTo>
                <a:cubicBezTo>
                  <a:pt x="2914838" y="5593453"/>
                  <a:pt x="2897272" y="5563515"/>
                  <a:pt x="2886419" y="5541809"/>
                </a:cubicBezTo>
                <a:cubicBezTo>
                  <a:pt x="2880830" y="5519453"/>
                  <a:pt x="2873867" y="5486813"/>
                  <a:pt x="2864386" y="5464691"/>
                </a:cubicBezTo>
                <a:cubicBezTo>
                  <a:pt x="2847613" y="5425553"/>
                  <a:pt x="2842447" y="5420765"/>
                  <a:pt x="2820318" y="5387573"/>
                </a:cubicBezTo>
                <a:cubicBezTo>
                  <a:pt x="2815123" y="5371987"/>
                  <a:pt x="2798284" y="5324288"/>
                  <a:pt x="2798284" y="5310454"/>
                </a:cubicBezTo>
                <a:cubicBezTo>
                  <a:pt x="2798284" y="5251583"/>
                  <a:pt x="2804786" y="5192883"/>
                  <a:pt x="2809301" y="5134185"/>
                </a:cubicBezTo>
                <a:cubicBezTo>
                  <a:pt x="2814886" y="5061577"/>
                  <a:pt x="2822461" y="5006871"/>
                  <a:pt x="2831335" y="4935881"/>
                </a:cubicBezTo>
                <a:cubicBezTo>
                  <a:pt x="2835007" y="4866107"/>
                  <a:pt x="2834027" y="4795933"/>
                  <a:pt x="2842352" y="4726560"/>
                </a:cubicBezTo>
                <a:cubicBezTo>
                  <a:pt x="2845119" y="4703500"/>
                  <a:pt x="2864386" y="4660459"/>
                  <a:pt x="2864386" y="4660459"/>
                </a:cubicBezTo>
                <a:cubicBezTo>
                  <a:pt x="2868058" y="4616392"/>
                  <a:pt x="2869917" y="4572136"/>
                  <a:pt x="2875402" y="4528257"/>
                </a:cubicBezTo>
                <a:cubicBezTo>
                  <a:pt x="2878169" y="4506122"/>
                  <a:pt x="2890118" y="4473091"/>
                  <a:pt x="2897436" y="4451139"/>
                </a:cubicBezTo>
                <a:cubicBezTo>
                  <a:pt x="2893764" y="4399727"/>
                  <a:pt x="2889537" y="4348352"/>
                  <a:pt x="2886419" y="4296903"/>
                </a:cubicBezTo>
                <a:cubicBezTo>
                  <a:pt x="2882192" y="4227161"/>
                  <a:pt x="2880563" y="4157261"/>
                  <a:pt x="2875402" y="4087582"/>
                </a:cubicBezTo>
                <a:cubicBezTo>
                  <a:pt x="2873215" y="4058056"/>
                  <a:pt x="2868573" y="4028756"/>
                  <a:pt x="2864386" y="3999447"/>
                </a:cubicBezTo>
                <a:cubicBezTo>
                  <a:pt x="2861112" y="3976529"/>
                  <a:pt x="2848678" y="3903567"/>
                  <a:pt x="2842352" y="3878262"/>
                </a:cubicBezTo>
                <a:cubicBezTo>
                  <a:pt x="2839535" y="3866996"/>
                  <a:pt x="2834525" y="3856377"/>
                  <a:pt x="2831335" y="3845211"/>
                </a:cubicBezTo>
                <a:cubicBezTo>
                  <a:pt x="2827175" y="3830652"/>
                  <a:pt x="2823990" y="3815833"/>
                  <a:pt x="2820318" y="3801144"/>
                </a:cubicBezTo>
                <a:cubicBezTo>
                  <a:pt x="2823990" y="3724026"/>
                  <a:pt x="2825632" y="3646784"/>
                  <a:pt x="2831335" y="3569789"/>
                </a:cubicBezTo>
                <a:cubicBezTo>
                  <a:pt x="2832985" y="3547512"/>
                  <a:pt x="2839742" y="3525873"/>
                  <a:pt x="2842352" y="3503688"/>
                </a:cubicBezTo>
                <a:cubicBezTo>
                  <a:pt x="2859906" y="3354481"/>
                  <a:pt x="2838972" y="3425695"/>
                  <a:pt x="2864386" y="3349452"/>
                </a:cubicBezTo>
                <a:cubicBezTo>
                  <a:pt x="2871730" y="3305385"/>
                  <a:pt x="2872291" y="3259633"/>
                  <a:pt x="2886419" y="3217250"/>
                </a:cubicBezTo>
                <a:cubicBezTo>
                  <a:pt x="2890091" y="3206233"/>
                  <a:pt x="2891796" y="3194351"/>
                  <a:pt x="2897436" y="3184199"/>
                </a:cubicBezTo>
                <a:cubicBezTo>
                  <a:pt x="2910297" y="3161050"/>
                  <a:pt x="2941504" y="3118098"/>
                  <a:pt x="2941504" y="3118098"/>
                </a:cubicBezTo>
                <a:cubicBezTo>
                  <a:pt x="2922936" y="2691042"/>
                  <a:pt x="2958190" y="2967176"/>
                  <a:pt x="2919470" y="2831659"/>
                </a:cubicBezTo>
                <a:cubicBezTo>
                  <a:pt x="2915310" y="2817100"/>
                  <a:pt x="2913769" y="2801769"/>
                  <a:pt x="2908453" y="2787592"/>
                </a:cubicBezTo>
                <a:cubicBezTo>
                  <a:pt x="2902686" y="2772215"/>
                  <a:pt x="2893764" y="2758213"/>
                  <a:pt x="2886419" y="2743524"/>
                </a:cubicBezTo>
                <a:cubicBezTo>
                  <a:pt x="2882055" y="2721705"/>
                  <a:pt x="2872162" y="2667703"/>
                  <a:pt x="2864386" y="2644373"/>
                </a:cubicBezTo>
                <a:cubicBezTo>
                  <a:pt x="2858132" y="2625612"/>
                  <a:pt x="2848606" y="2608049"/>
                  <a:pt x="2842352" y="2589288"/>
                </a:cubicBezTo>
                <a:cubicBezTo>
                  <a:pt x="2837564" y="2574924"/>
                  <a:pt x="2836651" y="2559398"/>
                  <a:pt x="2831335" y="2545221"/>
                </a:cubicBezTo>
                <a:cubicBezTo>
                  <a:pt x="2825568" y="2529844"/>
                  <a:pt x="2815770" y="2516248"/>
                  <a:pt x="2809301" y="2501153"/>
                </a:cubicBezTo>
                <a:cubicBezTo>
                  <a:pt x="2795003" y="2467792"/>
                  <a:pt x="2784683" y="2405265"/>
                  <a:pt x="2776251" y="2379968"/>
                </a:cubicBezTo>
                <a:cubicBezTo>
                  <a:pt x="2760041" y="2331337"/>
                  <a:pt x="2770428" y="2357304"/>
                  <a:pt x="2743200" y="2302850"/>
                </a:cubicBezTo>
                <a:cubicBezTo>
                  <a:pt x="2739528" y="2288161"/>
                  <a:pt x="2736343" y="2273341"/>
                  <a:pt x="2732183" y="2258782"/>
                </a:cubicBezTo>
                <a:cubicBezTo>
                  <a:pt x="2700572" y="2148147"/>
                  <a:pt x="2744591" y="2319430"/>
                  <a:pt x="2710149" y="2181664"/>
                </a:cubicBezTo>
                <a:cubicBezTo>
                  <a:pt x="2713821" y="2071495"/>
                  <a:pt x="2712491" y="1961046"/>
                  <a:pt x="2721166" y="1851158"/>
                </a:cubicBezTo>
                <a:cubicBezTo>
                  <a:pt x="2723549" y="1820969"/>
                  <a:pt x="2726402" y="1788219"/>
                  <a:pt x="2743200" y="1763023"/>
                </a:cubicBezTo>
                <a:lnTo>
                  <a:pt x="2765234" y="1729973"/>
                </a:lnTo>
                <a:cubicBezTo>
                  <a:pt x="2768906" y="1715284"/>
                  <a:pt x="2770287" y="1699822"/>
                  <a:pt x="2776251" y="1685905"/>
                </a:cubicBezTo>
                <a:cubicBezTo>
                  <a:pt x="2781467" y="1673735"/>
                  <a:pt x="2793759" y="1665297"/>
                  <a:pt x="2798284" y="1652854"/>
                </a:cubicBezTo>
                <a:cubicBezTo>
                  <a:pt x="2848140" y="1515748"/>
                  <a:pt x="2787979" y="1607839"/>
                  <a:pt x="2853369" y="1520652"/>
                </a:cubicBezTo>
                <a:cubicBezTo>
                  <a:pt x="2858041" y="1501963"/>
                  <a:pt x="2866625" y="1462844"/>
                  <a:pt x="2875402" y="1443534"/>
                </a:cubicBezTo>
                <a:cubicBezTo>
                  <a:pt x="2888994" y="1413632"/>
                  <a:pt x="2909083" y="1386559"/>
                  <a:pt x="2919470" y="1355399"/>
                </a:cubicBezTo>
                <a:cubicBezTo>
                  <a:pt x="2923142" y="1344382"/>
                  <a:pt x="2925913" y="1333022"/>
                  <a:pt x="2930487" y="1322348"/>
                </a:cubicBezTo>
                <a:cubicBezTo>
                  <a:pt x="2936956" y="1307253"/>
                  <a:pt x="2946421" y="1293529"/>
                  <a:pt x="2952520" y="1278281"/>
                </a:cubicBezTo>
                <a:cubicBezTo>
                  <a:pt x="2966253" y="1243949"/>
                  <a:pt x="2977454" y="1204636"/>
                  <a:pt x="2985571" y="1168112"/>
                </a:cubicBezTo>
                <a:cubicBezTo>
                  <a:pt x="3003297" y="1088347"/>
                  <a:pt x="2987918" y="1139037"/>
                  <a:pt x="3007605" y="1079977"/>
                </a:cubicBezTo>
                <a:cubicBezTo>
                  <a:pt x="3012371" y="1037083"/>
                  <a:pt x="3026774" y="910769"/>
                  <a:pt x="3029639" y="870657"/>
                </a:cubicBezTo>
                <a:cubicBezTo>
                  <a:pt x="3052789" y="546545"/>
                  <a:pt x="3028176" y="784667"/>
                  <a:pt x="3051672" y="573201"/>
                </a:cubicBezTo>
                <a:cubicBezTo>
                  <a:pt x="3048000" y="521789"/>
                  <a:pt x="3048301" y="469938"/>
                  <a:pt x="3040655" y="418965"/>
                </a:cubicBezTo>
                <a:cubicBezTo>
                  <a:pt x="3029080" y="341796"/>
                  <a:pt x="3024724" y="366796"/>
                  <a:pt x="2985571" y="319813"/>
                </a:cubicBezTo>
                <a:cubicBezTo>
                  <a:pt x="2939667" y="264729"/>
                  <a:pt x="2991079" y="305125"/>
                  <a:pt x="2930487" y="264729"/>
                </a:cubicBezTo>
                <a:cubicBezTo>
                  <a:pt x="2923142" y="253712"/>
                  <a:pt x="2916929" y="241851"/>
                  <a:pt x="2908453" y="231679"/>
                </a:cubicBezTo>
                <a:cubicBezTo>
                  <a:pt x="2881944" y="199869"/>
                  <a:pt x="2874849" y="198260"/>
                  <a:pt x="2842352" y="176594"/>
                </a:cubicBezTo>
                <a:cubicBezTo>
                  <a:pt x="2838680" y="165577"/>
                  <a:pt x="2840785" y="150294"/>
                  <a:pt x="2831335" y="143544"/>
                </a:cubicBezTo>
                <a:cubicBezTo>
                  <a:pt x="2778804" y="106022"/>
                  <a:pt x="2592136" y="111328"/>
                  <a:pt x="2577947" y="110493"/>
                </a:cubicBezTo>
                <a:cubicBezTo>
                  <a:pt x="2555913" y="106821"/>
                  <a:pt x="2533652" y="104322"/>
                  <a:pt x="2511846" y="99476"/>
                </a:cubicBezTo>
                <a:cubicBezTo>
                  <a:pt x="2500510" y="96957"/>
                  <a:pt x="2490408" y="88459"/>
                  <a:pt x="2478795" y="88459"/>
                </a:cubicBezTo>
                <a:cubicBezTo>
                  <a:pt x="2394253" y="88459"/>
                  <a:pt x="2309870" y="95804"/>
                  <a:pt x="2225407" y="99476"/>
                </a:cubicBezTo>
                <a:cubicBezTo>
                  <a:pt x="2117633" y="121031"/>
                  <a:pt x="2173171" y="114829"/>
                  <a:pt x="1994053" y="99476"/>
                </a:cubicBezTo>
                <a:cubicBezTo>
                  <a:pt x="1924150" y="93484"/>
                  <a:pt x="1784733" y="77442"/>
                  <a:pt x="1784733" y="77442"/>
                </a:cubicBezTo>
                <a:cubicBezTo>
                  <a:pt x="1773716" y="73770"/>
                  <a:pt x="1762069" y="71619"/>
                  <a:pt x="1751682" y="66426"/>
                </a:cubicBezTo>
                <a:cubicBezTo>
                  <a:pt x="1739839" y="60505"/>
                  <a:pt x="1730801" y="49608"/>
                  <a:pt x="1718631" y="44392"/>
                </a:cubicBezTo>
                <a:cubicBezTo>
                  <a:pt x="1704714" y="38428"/>
                  <a:pt x="1689123" y="37535"/>
                  <a:pt x="1674564" y="33375"/>
                </a:cubicBezTo>
                <a:cubicBezTo>
                  <a:pt x="1663398" y="30185"/>
                  <a:pt x="1652530" y="26030"/>
                  <a:pt x="1641513" y="22358"/>
                </a:cubicBezTo>
                <a:cubicBezTo>
                  <a:pt x="1575476" y="28962"/>
                  <a:pt x="1498109" y="0"/>
                  <a:pt x="1542361" y="77442"/>
                </a:cubicBezTo>
                <a:cubicBezTo>
                  <a:pt x="1578009" y="139826"/>
                  <a:pt x="1571740" y="35211"/>
                  <a:pt x="1575412" y="77442"/>
                </a:cubicBezTo>
                <a:close/>
              </a:path>
            </a:pathLst>
          </a:custGeom>
          <a:blipFill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4" action="ppaction://hlinksldjump"/>
          </p:cNvPr>
          <p:cNvSpPr/>
          <p:nvPr/>
        </p:nvSpPr>
        <p:spPr>
          <a:xfrm>
            <a:off x="7164288" y="14847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5" action="ppaction://hlinksldjump"/>
          </p:cNvPr>
          <p:cNvSpPr/>
          <p:nvPr/>
        </p:nvSpPr>
        <p:spPr>
          <a:xfrm>
            <a:off x="7020272" y="292494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120217_html_7e75ef1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0232" y="5733256"/>
            <a:ext cx="468260" cy="450707"/>
          </a:xfrm>
          <a:prstGeom prst="rect">
            <a:avLst/>
          </a:prstGeom>
        </p:spPr>
      </p:pic>
      <p:sp>
        <p:nvSpPr>
          <p:cNvPr id="27" name="Полилиния 26"/>
          <p:cNvSpPr/>
          <p:nvPr/>
        </p:nvSpPr>
        <p:spPr>
          <a:xfrm>
            <a:off x="6070294" y="6081311"/>
            <a:ext cx="548131" cy="417285"/>
          </a:xfrm>
          <a:custGeom>
            <a:avLst/>
            <a:gdLst>
              <a:gd name="connsiteX0" fmla="*/ 528810 w 548131"/>
              <a:gd name="connsiteY0" fmla="*/ 407624 h 417285"/>
              <a:gd name="connsiteX1" fmla="*/ 462708 w 548131"/>
              <a:gd name="connsiteY1" fmla="*/ 374573 h 417285"/>
              <a:gd name="connsiteX2" fmla="*/ 429658 w 548131"/>
              <a:gd name="connsiteY2" fmla="*/ 363556 h 417285"/>
              <a:gd name="connsiteX3" fmla="*/ 396607 w 548131"/>
              <a:gd name="connsiteY3" fmla="*/ 341523 h 417285"/>
              <a:gd name="connsiteX4" fmla="*/ 330506 w 548131"/>
              <a:gd name="connsiteY4" fmla="*/ 319489 h 417285"/>
              <a:gd name="connsiteX5" fmla="*/ 297455 w 548131"/>
              <a:gd name="connsiteY5" fmla="*/ 297455 h 417285"/>
              <a:gd name="connsiteX6" fmla="*/ 231354 w 548131"/>
              <a:gd name="connsiteY6" fmla="*/ 231354 h 417285"/>
              <a:gd name="connsiteX7" fmla="*/ 209320 w 548131"/>
              <a:gd name="connsiteY7" fmla="*/ 165253 h 417285"/>
              <a:gd name="connsiteX8" fmla="*/ 187287 w 548131"/>
              <a:gd name="connsiteY8" fmla="*/ 132202 h 417285"/>
              <a:gd name="connsiteX9" fmla="*/ 176270 w 548131"/>
              <a:gd name="connsiteY9" fmla="*/ 99152 h 417285"/>
              <a:gd name="connsiteX10" fmla="*/ 77118 w 548131"/>
              <a:gd name="connsiteY10" fmla="*/ 22034 h 417285"/>
              <a:gd name="connsiteX11" fmla="*/ 44067 w 548131"/>
              <a:gd name="connsiteY11" fmla="*/ 0 h 417285"/>
              <a:gd name="connsiteX12" fmla="*/ 0 w 548131"/>
              <a:gd name="connsiteY12" fmla="*/ 0 h 41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131" h="417285">
                <a:moveTo>
                  <a:pt x="528810" y="407624"/>
                </a:moveTo>
                <a:cubicBezTo>
                  <a:pt x="445739" y="379934"/>
                  <a:pt x="548131" y="417285"/>
                  <a:pt x="462708" y="374573"/>
                </a:cubicBezTo>
                <a:cubicBezTo>
                  <a:pt x="452321" y="369380"/>
                  <a:pt x="440045" y="368749"/>
                  <a:pt x="429658" y="363556"/>
                </a:cubicBezTo>
                <a:cubicBezTo>
                  <a:pt x="417815" y="357635"/>
                  <a:pt x="408706" y="346900"/>
                  <a:pt x="396607" y="341523"/>
                </a:cubicBezTo>
                <a:cubicBezTo>
                  <a:pt x="375383" y="332090"/>
                  <a:pt x="349831" y="332372"/>
                  <a:pt x="330506" y="319489"/>
                </a:cubicBezTo>
                <a:cubicBezTo>
                  <a:pt x="319489" y="312144"/>
                  <a:pt x="307351" y="306252"/>
                  <a:pt x="297455" y="297455"/>
                </a:cubicBezTo>
                <a:cubicBezTo>
                  <a:pt x="274165" y="276753"/>
                  <a:pt x="231354" y="231354"/>
                  <a:pt x="231354" y="231354"/>
                </a:cubicBezTo>
                <a:cubicBezTo>
                  <a:pt x="224009" y="209320"/>
                  <a:pt x="222203" y="184578"/>
                  <a:pt x="209320" y="165253"/>
                </a:cubicBezTo>
                <a:cubicBezTo>
                  <a:pt x="201976" y="154236"/>
                  <a:pt x="193208" y="144045"/>
                  <a:pt x="187287" y="132202"/>
                </a:cubicBezTo>
                <a:cubicBezTo>
                  <a:pt x="182094" y="121815"/>
                  <a:pt x="182712" y="108814"/>
                  <a:pt x="176270" y="99152"/>
                </a:cubicBezTo>
                <a:cubicBezTo>
                  <a:pt x="155559" y="68086"/>
                  <a:pt x="103384" y="39544"/>
                  <a:pt x="77118" y="22034"/>
                </a:cubicBezTo>
                <a:cubicBezTo>
                  <a:pt x="66101" y="14689"/>
                  <a:pt x="57308" y="0"/>
                  <a:pt x="44067" y="0"/>
                </a:cubicBezTo>
                <a:lnTo>
                  <a:pt x="0" y="0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2768136" y="5892702"/>
            <a:ext cx="2935897" cy="523898"/>
          </a:xfrm>
          <a:custGeom>
            <a:avLst/>
            <a:gdLst>
              <a:gd name="connsiteX0" fmla="*/ 2916568 w 2935897"/>
              <a:gd name="connsiteY0" fmla="*/ 177592 h 523898"/>
              <a:gd name="connsiteX1" fmla="*/ 2850466 w 2935897"/>
              <a:gd name="connsiteY1" fmla="*/ 144541 h 523898"/>
              <a:gd name="connsiteX2" fmla="*/ 2817416 w 2935897"/>
              <a:gd name="connsiteY2" fmla="*/ 133525 h 523898"/>
              <a:gd name="connsiteX3" fmla="*/ 2696230 w 2935897"/>
              <a:gd name="connsiteY3" fmla="*/ 89457 h 523898"/>
              <a:gd name="connsiteX4" fmla="*/ 2608095 w 2935897"/>
              <a:gd name="connsiteY4" fmla="*/ 56406 h 523898"/>
              <a:gd name="connsiteX5" fmla="*/ 2541994 w 2935897"/>
              <a:gd name="connsiteY5" fmla="*/ 45390 h 523898"/>
              <a:gd name="connsiteX6" fmla="*/ 2475893 w 2935897"/>
              <a:gd name="connsiteY6" fmla="*/ 23356 h 523898"/>
              <a:gd name="connsiteX7" fmla="*/ 2398775 w 2935897"/>
              <a:gd name="connsiteY7" fmla="*/ 1322 h 523898"/>
              <a:gd name="connsiteX8" fmla="*/ 2222505 w 2935897"/>
              <a:gd name="connsiteY8" fmla="*/ 23356 h 523898"/>
              <a:gd name="connsiteX9" fmla="*/ 2156404 w 2935897"/>
              <a:gd name="connsiteY9" fmla="*/ 67423 h 523898"/>
              <a:gd name="connsiteX10" fmla="*/ 2123353 w 2935897"/>
              <a:gd name="connsiteY10" fmla="*/ 100474 h 523898"/>
              <a:gd name="connsiteX11" fmla="*/ 2090303 w 2935897"/>
              <a:gd name="connsiteY11" fmla="*/ 111491 h 523898"/>
              <a:gd name="connsiteX12" fmla="*/ 2035218 w 2935897"/>
              <a:gd name="connsiteY12" fmla="*/ 155558 h 523898"/>
              <a:gd name="connsiteX13" fmla="*/ 1969117 w 2935897"/>
              <a:gd name="connsiteY13" fmla="*/ 210643 h 523898"/>
              <a:gd name="connsiteX14" fmla="*/ 1903016 w 2935897"/>
              <a:gd name="connsiteY14" fmla="*/ 254710 h 523898"/>
              <a:gd name="connsiteX15" fmla="*/ 1836915 w 2935897"/>
              <a:gd name="connsiteY15" fmla="*/ 320811 h 523898"/>
              <a:gd name="connsiteX16" fmla="*/ 1803864 w 2935897"/>
              <a:gd name="connsiteY16" fmla="*/ 331828 h 523898"/>
              <a:gd name="connsiteX17" fmla="*/ 1737763 w 2935897"/>
              <a:gd name="connsiteY17" fmla="*/ 375896 h 523898"/>
              <a:gd name="connsiteX18" fmla="*/ 1682678 w 2935897"/>
              <a:gd name="connsiteY18" fmla="*/ 430980 h 523898"/>
              <a:gd name="connsiteX19" fmla="*/ 1627594 w 2935897"/>
              <a:gd name="connsiteY19" fmla="*/ 475047 h 523898"/>
              <a:gd name="connsiteX20" fmla="*/ 1594544 w 2935897"/>
              <a:gd name="connsiteY20" fmla="*/ 497081 h 523898"/>
              <a:gd name="connsiteX21" fmla="*/ 1341156 w 2935897"/>
              <a:gd name="connsiteY21" fmla="*/ 464031 h 523898"/>
              <a:gd name="connsiteX22" fmla="*/ 1308105 w 2935897"/>
              <a:gd name="connsiteY22" fmla="*/ 430980 h 523898"/>
              <a:gd name="connsiteX23" fmla="*/ 1208953 w 2935897"/>
              <a:gd name="connsiteY23" fmla="*/ 342845 h 523898"/>
              <a:gd name="connsiteX24" fmla="*/ 1186919 w 2935897"/>
              <a:gd name="connsiteY24" fmla="*/ 309794 h 523898"/>
              <a:gd name="connsiteX25" fmla="*/ 1120818 w 2935897"/>
              <a:gd name="connsiteY25" fmla="*/ 265727 h 523898"/>
              <a:gd name="connsiteX26" fmla="*/ 1087768 w 2935897"/>
              <a:gd name="connsiteY26" fmla="*/ 243693 h 523898"/>
              <a:gd name="connsiteX27" fmla="*/ 1054717 w 2935897"/>
              <a:gd name="connsiteY27" fmla="*/ 210643 h 523898"/>
              <a:gd name="connsiteX28" fmla="*/ 1032683 w 2935897"/>
              <a:gd name="connsiteY28" fmla="*/ 177592 h 523898"/>
              <a:gd name="connsiteX29" fmla="*/ 966582 w 2935897"/>
              <a:gd name="connsiteY29" fmla="*/ 133525 h 523898"/>
              <a:gd name="connsiteX30" fmla="*/ 867430 w 2935897"/>
              <a:gd name="connsiteY30" fmla="*/ 56406 h 523898"/>
              <a:gd name="connsiteX31" fmla="*/ 746245 w 2935897"/>
              <a:gd name="connsiteY31" fmla="*/ 45390 h 523898"/>
              <a:gd name="connsiteX32" fmla="*/ 459806 w 2935897"/>
              <a:gd name="connsiteY32" fmla="*/ 56406 h 523898"/>
              <a:gd name="connsiteX33" fmla="*/ 426756 w 2935897"/>
              <a:gd name="connsiteY33" fmla="*/ 78440 h 523898"/>
              <a:gd name="connsiteX34" fmla="*/ 360654 w 2935897"/>
              <a:gd name="connsiteY34" fmla="*/ 100474 h 523898"/>
              <a:gd name="connsiteX35" fmla="*/ 327604 w 2935897"/>
              <a:gd name="connsiteY35" fmla="*/ 111491 h 523898"/>
              <a:gd name="connsiteX36" fmla="*/ 283536 w 2935897"/>
              <a:gd name="connsiteY36" fmla="*/ 122508 h 523898"/>
              <a:gd name="connsiteX37" fmla="*/ 184384 w 2935897"/>
              <a:gd name="connsiteY37" fmla="*/ 155558 h 523898"/>
              <a:gd name="connsiteX38" fmla="*/ 151334 w 2935897"/>
              <a:gd name="connsiteY38" fmla="*/ 166575 h 523898"/>
              <a:gd name="connsiteX39" fmla="*/ 118283 w 2935897"/>
              <a:gd name="connsiteY39" fmla="*/ 177592 h 523898"/>
              <a:gd name="connsiteX40" fmla="*/ 85233 w 2935897"/>
              <a:gd name="connsiteY40" fmla="*/ 199626 h 523898"/>
              <a:gd name="connsiteX41" fmla="*/ 8115 w 2935897"/>
              <a:gd name="connsiteY41" fmla="*/ 232676 h 52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35897" h="523898">
                <a:moveTo>
                  <a:pt x="2916568" y="177592"/>
                </a:moveTo>
                <a:cubicBezTo>
                  <a:pt x="2833490" y="149899"/>
                  <a:pt x="2935897" y="187256"/>
                  <a:pt x="2850466" y="144541"/>
                </a:cubicBezTo>
                <a:cubicBezTo>
                  <a:pt x="2840079" y="139348"/>
                  <a:pt x="2828433" y="137197"/>
                  <a:pt x="2817416" y="133525"/>
                </a:cubicBezTo>
                <a:cubicBezTo>
                  <a:pt x="2734331" y="78135"/>
                  <a:pt x="2854015" y="152572"/>
                  <a:pt x="2696230" y="89457"/>
                </a:cubicBezTo>
                <a:cubicBezTo>
                  <a:pt x="2685507" y="85168"/>
                  <a:pt x="2627525" y="60724"/>
                  <a:pt x="2608095" y="56406"/>
                </a:cubicBezTo>
                <a:cubicBezTo>
                  <a:pt x="2586289" y="51560"/>
                  <a:pt x="2564028" y="49062"/>
                  <a:pt x="2541994" y="45390"/>
                </a:cubicBezTo>
                <a:cubicBezTo>
                  <a:pt x="2519960" y="38045"/>
                  <a:pt x="2498425" y="28989"/>
                  <a:pt x="2475893" y="23356"/>
                </a:cubicBezTo>
                <a:cubicBezTo>
                  <a:pt x="2420559" y="9523"/>
                  <a:pt x="2446189" y="17127"/>
                  <a:pt x="2398775" y="1322"/>
                </a:cubicBezTo>
                <a:cubicBezTo>
                  <a:pt x="2394198" y="1674"/>
                  <a:pt x="2264545" y="0"/>
                  <a:pt x="2222505" y="23356"/>
                </a:cubicBezTo>
                <a:cubicBezTo>
                  <a:pt x="2199356" y="36216"/>
                  <a:pt x="2175129" y="48698"/>
                  <a:pt x="2156404" y="67423"/>
                </a:cubicBezTo>
                <a:cubicBezTo>
                  <a:pt x="2145387" y="78440"/>
                  <a:pt x="2136317" y="91831"/>
                  <a:pt x="2123353" y="100474"/>
                </a:cubicBezTo>
                <a:cubicBezTo>
                  <a:pt x="2113691" y="106916"/>
                  <a:pt x="2101320" y="107819"/>
                  <a:pt x="2090303" y="111491"/>
                </a:cubicBezTo>
                <a:cubicBezTo>
                  <a:pt x="2053159" y="167206"/>
                  <a:pt x="2088433" y="128950"/>
                  <a:pt x="2035218" y="155558"/>
                </a:cubicBezTo>
                <a:cubicBezTo>
                  <a:pt x="1987979" y="179178"/>
                  <a:pt x="2012972" y="176534"/>
                  <a:pt x="1969117" y="210643"/>
                </a:cubicBezTo>
                <a:cubicBezTo>
                  <a:pt x="1948214" y="226901"/>
                  <a:pt x="1921741" y="235985"/>
                  <a:pt x="1903016" y="254710"/>
                </a:cubicBezTo>
                <a:cubicBezTo>
                  <a:pt x="1880982" y="276744"/>
                  <a:pt x="1866476" y="310957"/>
                  <a:pt x="1836915" y="320811"/>
                </a:cubicBezTo>
                <a:cubicBezTo>
                  <a:pt x="1825898" y="324483"/>
                  <a:pt x="1814016" y="326188"/>
                  <a:pt x="1803864" y="331828"/>
                </a:cubicBezTo>
                <a:cubicBezTo>
                  <a:pt x="1780715" y="344689"/>
                  <a:pt x="1737763" y="375896"/>
                  <a:pt x="1737763" y="375896"/>
                </a:cubicBezTo>
                <a:cubicBezTo>
                  <a:pt x="1679001" y="464036"/>
                  <a:pt x="1756130" y="357527"/>
                  <a:pt x="1682678" y="430980"/>
                </a:cubicBezTo>
                <a:cubicBezTo>
                  <a:pt x="1632847" y="480812"/>
                  <a:pt x="1691937" y="453601"/>
                  <a:pt x="1627594" y="475047"/>
                </a:cubicBezTo>
                <a:cubicBezTo>
                  <a:pt x="1616577" y="482392"/>
                  <a:pt x="1607772" y="496506"/>
                  <a:pt x="1594544" y="497081"/>
                </a:cubicBezTo>
                <a:cubicBezTo>
                  <a:pt x="1485377" y="501827"/>
                  <a:pt x="1412996" y="523898"/>
                  <a:pt x="1341156" y="464031"/>
                </a:cubicBezTo>
                <a:cubicBezTo>
                  <a:pt x="1329187" y="454057"/>
                  <a:pt x="1320074" y="440954"/>
                  <a:pt x="1308105" y="430980"/>
                </a:cubicBezTo>
                <a:cubicBezTo>
                  <a:pt x="1258432" y="389586"/>
                  <a:pt x="1262518" y="423192"/>
                  <a:pt x="1208953" y="342845"/>
                </a:cubicBezTo>
                <a:cubicBezTo>
                  <a:pt x="1201608" y="331828"/>
                  <a:pt x="1196884" y="318513"/>
                  <a:pt x="1186919" y="309794"/>
                </a:cubicBezTo>
                <a:cubicBezTo>
                  <a:pt x="1166990" y="292356"/>
                  <a:pt x="1142852" y="280416"/>
                  <a:pt x="1120818" y="265727"/>
                </a:cubicBezTo>
                <a:cubicBezTo>
                  <a:pt x="1109801" y="258382"/>
                  <a:pt x="1097131" y="253055"/>
                  <a:pt x="1087768" y="243693"/>
                </a:cubicBezTo>
                <a:cubicBezTo>
                  <a:pt x="1076751" y="232676"/>
                  <a:pt x="1064691" y="222612"/>
                  <a:pt x="1054717" y="210643"/>
                </a:cubicBezTo>
                <a:cubicBezTo>
                  <a:pt x="1046240" y="200471"/>
                  <a:pt x="1042648" y="186311"/>
                  <a:pt x="1032683" y="177592"/>
                </a:cubicBezTo>
                <a:cubicBezTo>
                  <a:pt x="1012754" y="160154"/>
                  <a:pt x="985307" y="152250"/>
                  <a:pt x="966582" y="133525"/>
                </a:cubicBezTo>
                <a:cubicBezTo>
                  <a:pt x="944268" y="111211"/>
                  <a:pt x="896419" y="59041"/>
                  <a:pt x="867430" y="56406"/>
                </a:cubicBezTo>
                <a:lnTo>
                  <a:pt x="746245" y="45390"/>
                </a:lnTo>
                <a:cubicBezTo>
                  <a:pt x="650765" y="49062"/>
                  <a:pt x="554849" y="46574"/>
                  <a:pt x="459806" y="56406"/>
                </a:cubicBezTo>
                <a:cubicBezTo>
                  <a:pt x="446636" y="57768"/>
                  <a:pt x="438855" y="73062"/>
                  <a:pt x="426756" y="78440"/>
                </a:cubicBezTo>
                <a:cubicBezTo>
                  <a:pt x="405532" y="87873"/>
                  <a:pt x="382688" y="93129"/>
                  <a:pt x="360654" y="100474"/>
                </a:cubicBezTo>
                <a:cubicBezTo>
                  <a:pt x="349637" y="104146"/>
                  <a:pt x="338870" y="108675"/>
                  <a:pt x="327604" y="111491"/>
                </a:cubicBezTo>
                <a:cubicBezTo>
                  <a:pt x="312915" y="115163"/>
                  <a:pt x="298039" y="118157"/>
                  <a:pt x="283536" y="122508"/>
                </a:cubicBezTo>
                <a:cubicBezTo>
                  <a:pt x="283518" y="122513"/>
                  <a:pt x="200918" y="150047"/>
                  <a:pt x="184384" y="155558"/>
                </a:cubicBezTo>
                <a:lnTo>
                  <a:pt x="151334" y="166575"/>
                </a:lnTo>
                <a:lnTo>
                  <a:pt x="118283" y="177592"/>
                </a:lnTo>
                <a:cubicBezTo>
                  <a:pt x="107266" y="184937"/>
                  <a:pt x="97332" y="194249"/>
                  <a:pt x="85233" y="199626"/>
                </a:cubicBezTo>
                <a:cubicBezTo>
                  <a:pt x="0" y="237507"/>
                  <a:pt x="38729" y="202059"/>
                  <a:pt x="8115" y="232676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925417" y="4759287"/>
            <a:ext cx="1418467" cy="1487277"/>
          </a:xfrm>
          <a:custGeom>
            <a:avLst/>
            <a:gdLst>
              <a:gd name="connsiteX0" fmla="*/ 1399142 w 1418467"/>
              <a:gd name="connsiteY0" fmla="*/ 1443209 h 1487277"/>
              <a:gd name="connsiteX1" fmla="*/ 1333041 w 1418467"/>
              <a:gd name="connsiteY1" fmla="*/ 1476260 h 1487277"/>
              <a:gd name="connsiteX2" fmla="*/ 1299990 w 1418467"/>
              <a:gd name="connsiteY2" fmla="*/ 1487277 h 1487277"/>
              <a:gd name="connsiteX3" fmla="*/ 1145754 w 1418467"/>
              <a:gd name="connsiteY3" fmla="*/ 1476260 h 1487277"/>
              <a:gd name="connsiteX4" fmla="*/ 1112703 w 1418467"/>
              <a:gd name="connsiteY4" fmla="*/ 1454226 h 1487277"/>
              <a:gd name="connsiteX5" fmla="*/ 1046602 w 1418467"/>
              <a:gd name="connsiteY5" fmla="*/ 1432193 h 1487277"/>
              <a:gd name="connsiteX6" fmla="*/ 947450 w 1418467"/>
              <a:gd name="connsiteY6" fmla="*/ 1377108 h 1487277"/>
              <a:gd name="connsiteX7" fmla="*/ 914400 w 1418467"/>
              <a:gd name="connsiteY7" fmla="*/ 1344058 h 1487277"/>
              <a:gd name="connsiteX8" fmla="*/ 870332 w 1418467"/>
              <a:gd name="connsiteY8" fmla="*/ 1277956 h 1487277"/>
              <a:gd name="connsiteX9" fmla="*/ 837282 w 1418467"/>
              <a:gd name="connsiteY9" fmla="*/ 1266940 h 1487277"/>
              <a:gd name="connsiteX10" fmla="*/ 793214 w 1418467"/>
              <a:gd name="connsiteY10" fmla="*/ 1222872 h 1487277"/>
              <a:gd name="connsiteX11" fmla="*/ 727113 w 1418467"/>
              <a:gd name="connsiteY11" fmla="*/ 1156771 h 1487277"/>
              <a:gd name="connsiteX12" fmla="*/ 694063 w 1418467"/>
              <a:gd name="connsiteY12" fmla="*/ 1123720 h 1487277"/>
              <a:gd name="connsiteX13" fmla="*/ 550843 w 1418467"/>
              <a:gd name="connsiteY13" fmla="*/ 1134737 h 1487277"/>
              <a:gd name="connsiteX14" fmla="*/ 517793 w 1418467"/>
              <a:gd name="connsiteY14" fmla="*/ 1145754 h 1487277"/>
              <a:gd name="connsiteX15" fmla="*/ 385590 w 1418467"/>
              <a:gd name="connsiteY15" fmla="*/ 1134737 h 1487277"/>
              <a:gd name="connsiteX16" fmla="*/ 286438 w 1418467"/>
              <a:gd name="connsiteY16" fmla="*/ 1068636 h 1487277"/>
              <a:gd name="connsiteX17" fmla="*/ 253388 w 1418467"/>
              <a:gd name="connsiteY17" fmla="*/ 1046602 h 1487277"/>
              <a:gd name="connsiteX18" fmla="*/ 220337 w 1418467"/>
              <a:gd name="connsiteY18" fmla="*/ 1024568 h 1487277"/>
              <a:gd name="connsiteX19" fmla="*/ 198303 w 1418467"/>
              <a:gd name="connsiteY19" fmla="*/ 991518 h 1487277"/>
              <a:gd name="connsiteX20" fmla="*/ 165253 w 1418467"/>
              <a:gd name="connsiteY20" fmla="*/ 969484 h 1487277"/>
              <a:gd name="connsiteX21" fmla="*/ 121185 w 1418467"/>
              <a:gd name="connsiteY21" fmla="*/ 903383 h 1487277"/>
              <a:gd name="connsiteX22" fmla="*/ 99152 w 1418467"/>
              <a:gd name="connsiteY22" fmla="*/ 870332 h 1487277"/>
              <a:gd name="connsiteX23" fmla="*/ 77118 w 1418467"/>
              <a:gd name="connsiteY23" fmla="*/ 837282 h 1487277"/>
              <a:gd name="connsiteX24" fmla="*/ 66101 w 1418467"/>
              <a:gd name="connsiteY24" fmla="*/ 804231 h 1487277"/>
              <a:gd name="connsiteX25" fmla="*/ 22034 w 1418467"/>
              <a:gd name="connsiteY25" fmla="*/ 738130 h 1487277"/>
              <a:gd name="connsiteX26" fmla="*/ 0 w 1418467"/>
              <a:gd name="connsiteY26" fmla="*/ 638978 h 1487277"/>
              <a:gd name="connsiteX27" fmla="*/ 22034 w 1418467"/>
              <a:gd name="connsiteY27" fmla="*/ 506776 h 1487277"/>
              <a:gd name="connsiteX28" fmla="*/ 44067 w 1418467"/>
              <a:gd name="connsiteY28" fmla="*/ 440674 h 1487277"/>
              <a:gd name="connsiteX29" fmla="*/ 99152 w 1418467"/>
              <a:gd name="connsiteY29" fmla="*/ 275421 h 1487277"/>
              <a:gd name="connsiteX30" fmla="*/ 121185 w 1418467"/>
              <a:gd name="connsiteY30" fmla="*/ 209320 h 1487277"/>
              <a:gd name="connsiteX31" fmla="*/ 132202 w 1418467"/>
              <a:gd name="connsiteY31" fmla="*/ 176270 h 1487277"/>
              <a:gd name="connsiteX32" fmla="*/ 143219 w 1418467"/>
              <a:gd name="connsiteY32" fmla="*/ 121185 h 1487277"/>
              <a:gd name="connsiteX33" fmla="*/ 132202 w 1418467"/>
              <a:gd name="connsiteY33" fmla="*/ 0 h 1487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18467" h="1487277">
                <a:moveTo>
                  <a:pt x="1399142" y="1443209"/>
                </a:moveTo>
                <a:cubicBezTo>
                  <a:pt x="1316067" y="1470901"/>
                  <a:pt x="1418467" y="1433546"/>
                  <a:pt x="1333041" y="1476260"/>
                </a:cubicBezTo>
                <a:cubicBezTo>
                  <a:pt x="1322654" y="1481454"/>
                  <a:pt x="1311007" y="1483605"/>
                  <a:pt x="1299990" y="1487277"/>
                </a:cubicBezTo>
                <a:cubicBezTo>
                  <a:pt x="1248578" y="1483605"/>
                  <a:pt x="1196513" y="1485218"/>
                  <a:pt x="1145754" y="1476260"/>
                </a:cubicBezTo>
                <a:cubicBezTo>
                  <a:pt x="1132715" y="1473959"/>
                  <a:pt x="1124803" y="1459604"/>
                  <a:pt x="1112703" y="1454226"/>
                </a:cubicBezTo>
                <a:cubicBezTo>
                  <a:pt x="1091479" y="1444793"/>
                  <a:pt x="1068636" y="1439537"/>
                  <a:pt x="1046602" y="1432193"/>
                </a:cubicBezTo>
                <a:cubicBezTo>
                  <a:pt x="1005043" y="1418340"/>
                  <a:pt x="985330" y="1414988"/>
                  <a:pt x="947450" y="1377108"/>
                </a:cubicBezTo>
                <a:cubicBezTo>
                  <a:pt x="936433" y="1366091"/>
                  <a:pt x="923965" y="1356356"/>
                  <a:pt x="914400" y="1344058"/>
                </a:cubicBezTo>
                <a:cubicBezTo>
                  <a:pt x="898142" y="1323155"/>
                  <a:pt x="895455" y="1286330"/>
                  <a:pt x="870332" y="1277956"/>
                </a:cubicBezTo>
                <a:lnTo>
                  <a:pt x="837282" y="1266940"/>
                </a:lnTo>
                <a:cubicBezTo>
                  <a:pt x="813779" y="1196431"/>
                  <a:pt x="846096" y="1264002"/>
                  <a:pt x="793214" y="1222872"/>
                </a:cubicBezTo>
                <a:cubicBezTo>
                  <a:pt x="768618" y="1203741"/>
                  <a:pt x="749147" y="1178805"/>
                  <a:pt x="727113" y="1156771"/>
                </a:cubicBezTo>
                <a:lnTo>
                  <a:pt x="694063" y="1123720"/>
                </a:lnTo>
                <a:cubicBezTo>
                  <a:pt x="646323" y="1127392"/>
                  <a:pt x="598354" y="1128798"/>
                  <a:pt x="550843" y="1134737"/>
                </a:cubicBezTo>
                <a:cubicBezTo>
                  <a:pt x="539320" y="1136177"/>
                  <a:pt x="529406" y="1145754"/>
                  <a:pt x="517793" y="1145754"/>
                </a:cubicBezTo>
                <a:cubicBezTo>
                  <a:pt x="473573" y="1145754"/>
                  <a:pt x="429658" y="1138409"/>
                  <a:pt x="385590" y="1134737"/>
                </a:cubicBezTo>
                <a:lnTo>
                  <a:pt x="286438" y="1068636"/>
                </a:lnTo>
                <a:lnTo>
                  <a:pt x="253388" y="1046602"/>
                </a:lnTo>
                <a:lnTo>
                  <a:pt x="220337" y="1024568"/>
                </a:lnTo>
                <a:cubicBezTo>
                  <a:pt x="212992" y="1013551"/>
                  <a:pt x="207665" y="1000880"/>
                  <a:pt x="198303" y="991518"/>
                </a:cubicBezTo>
                <a:cubicBezTo>
                  <a:pt x="188941" y="982156"/>
                  <a:pt x="173972" y="979449"/>
                  <a:pt x="165253" y="969484"/>
                </a:cubicBezTo>
                <a:cubicBezTo>
                  <a:pt x="147815" y="949555"/>
                  <a:pt x="135874" y="925417"/>
                  <a:pt x="121185" y="903383"/>
                </a:cubicBezTo>
                <a:lnTo>
                  <a:pt x="99152" y="870332"/>
                </a:lnTo>
                <a:lnTo>
                  <a:pt x="77118" y="837282"/>
                </a:lnTo>
                <a:cubicBezTo>
                  <a:pt x="73446" y="826265"/>
                  <a:pt x="71741" y="814383"/>
                  <a:pt x="66101" y="804231"/>
                </a:cubicBezTo>
                <a:cubicBezTo>
                  <a:pt x="53241" y="781082"/>
                  <a:pt x="30408" y="763252"/>
                  <a:pt x="22034" y="738130"/>
                </a:cubicBezTo>
                <a:cubicBezTo>
                  <a:pt x="3953" y="683888"/>
                  <a:pt x="12926" y="716534"/>
                  <a:pt x="0" y="638978"/>
                </a:cubicBezTo>
                <a:cubicBezTo>
                  <a:pt x="4730" y="605870"/>
                  <a:pt x="12368" y="542220"/>
                  <a:pt x="22034" y="506776"/>
                </a:cubicBezTo>
                <a:cubicBezTo>
                  <a:pt x="28145" y="484369"/>
                  <a:pt x="36723" y="462708"/>
                  <a:pt x="44067" y="440674"/>
                </a:cubicBezTo>
                <a:lnTo>
                  <a:pt x="99152" y="275421"/>
                </a:lnTo>
                <a:lnTo>
                  <a:pt x="121185" y="209320"/>
                </a:lnTo>
                <a:cubicBezTo>
                  <a:pt x="124857" y="198303"/>
                  <a:pt x="129925" y="187657"/>
                  <a:pt x="132202" y="176270"/>
                </a:cubicBezTo>
                <a:lnTo>
                  <a:pt x="143219" y="121185"/>
                </a:lnTo>
                <a:lnTo>
                  <a:pt x="132202" y="0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440675" y="1557364"/>
            <a:ext cx="1322024" cy="3036459"/>
          </a:xfrm>
          <a:custGeom>
            <a:avLst/>
            <a:gdLst>
              <a:gd name="connsiteX0" fmla="*/ 638978 w 1322024"/>
              <a:gd name="connsiteY0" fmla="*/ 2992602 h 3036459"/>
              <a:gd name="connsiteX1" fmla="*/ 705079 w 1322024"/>
              <a:gd name="connsiteY1" fmla="*/ 2937518 h 3036459"/>
              <a:gd name="connsiteX2" fmla="*/ 771180 w 1322024"/>
              <a:gd name="connsiteY2" fmla="*/ 2893450 h 3036459"/>
              <a:gd name="connsiteX3" fmla="*/ 793214 w 1322024"/>
              <a:gd name="connsiteY3" fmla="*/ 2860400 h 3036459"/>
              <a:gd name="connsiteX4" fmla="*/ 870332 w 1322024"/>
              <a:gd name="connsiteY4" fmla="*/ 2827349 h 3036459"/>
              <a:gd name="connsiteX5" fmla="*/ 936433 w 1322024"/>
              <a:gd name="connsiteY5" fmla="*/ 2805316 h 3036459"/>
              <a:gd name="connsiteX6" fmla="*/ 1079653 w 1322024"/>
              <a:gd name="connsiteY6" fmla="*/ 2750231 h 3036459"/>
              <a:gd name="connsiteX7" fmla="*/ 1145754 w 1322024"/>
              <a:gd name="connsiteY7" fmla="*/ 2706164 h 3036459"/>
              <a:gd name="connsiteX8" fmla="*/ 1200838 w 1322024"/>
              <a:gd name="connsiteY8" fmla="*/ 2651079 h 3036459"/>
              <a:gd name="connsiteX9" fmla="*/ 1244906 w 1322024"/>
              <a:gd name="connsiteY9" fmla="*/ 2573961 h 3036459"/>
              <a:gd name="connsiteX10" fmla="*/ 1255923 w 1322024"/>
              <a:gd name="connsiteY10" fmla="*/ 2529894 h 3036459"/>
              <a:gd name="connsiteX11" fmla="*/ 1277956 w 1322024"/>
              <a:gd name="connsiteY11" fmla="*/ 2485826 h 3036459"/>
              <a:gd name="connsiteX12" fmla="*/ 1299990 w 1322024"/>
              <a:gd name="connsiteY12" fmla="*/ 2375658 h 3036459"/>
              <a:gd name="connsiteX13" fmla="*/ 1322024 w 1322024"/>
              <a:gd name="connsiteY13" fmla="*/ 2298540 h 3036459"/>
              <a:gd name="connsiteX14" fmla="*/ 1311007 w 1322024"/>
              <a:gd name="connsiteY14" fmla="*/ 2188371 h 3036459"/>
              <a:gd name="connsiteX15" fmla="*/ 1277956 w 1322024"/>
              <a:gd name="connsiteY15" fmla="*/ 2111253 h 3036459"/>
              <a:gd name="connsiteX16" fmla="*/ 1255923 w 1322024"/>
              <a:gd name="connsiteY16" fmla="*/ 2045152 h 3036459"/>
              <a:gd name="connsiteX17" fmla="*/ 1233889 w 1322024"/>
              <a:gd name="connsiteY17" fmla="*/ 2012101 h 3036459"/>
              <a:gd name="connsiteX18" fmla="*/ 1222872 w 1322024"/>
              <a:gd name="connsiteY18" fmla="*/ 1979050 h 3036459"/>
              <a:gd name="connsiteX19" fmla="*/ 1200838 w 1322024"/>
              <a:gd name="connsiteY19" fmla="*/ 1946000 h 3036459"/>
              <a:gd name="connsiteX20" fmla="*/ 1178805 w 1322024"/>
              <a:gd name="connsiteY20" fmla="*/ 1901932 h 3036459"/>
              <a:gd name="connsiteX21" fmla="*/ 1145754 w 1322024"/>
              <a:gd name="connsiteY21" fmla="*/ 1890916 h 3036459"/>
              <a:gd name="connsiteX22" fmla="*/ 1112703 w 1322024"/>
              <a:gd name="connsiteY22" fmla="*/ 1868882 h 3036459"/>
              <a:gd name="connsiteX23" fmla="*/ 1035585 w 1322024"/>
              <a:gd name="connsiteY23" fmla="*/ 1846848 h 3036459"/>
              <a:gd name="connsiteX24" fmla="*/ 1013552 w 1322024"/>
              <a:gd name="connsiteY24" fmla="*/ 1813797 h 3036459"/>
              <a:gd name="connsiteX25" fmla="*/ 980501 w 1322024"/>
              <a:gd name="connsiteY25" fmla="*/ 1791764 h 3036459"/>
              <a:gd name="connsiteX26" fmla="*/ 936433 w 1322024"/>
              <a:gd name="connsiteY26" fmla="*/ 1780747 h 3036459"/>
              <a:gd name="connsiteX27" fmla="*/ 727113 w 1322024"/>
              <a:gd name="connsiteY27" fmla="*/ 1769730 h 3036459"/>
              <a:gd name="connsiteX28" fmla="*/ 418641 w 1322024"/>
              <a:gd name="connsiteY28" fmla="*/ 1747696 h 3036459"/>
              <a:gd name="connsiteX29" fmla="*/ 385590 w 1322024"/>
              <a:gd name="connsiteY29" fmla="*/ 1725663 h 3036459"/>
              <a:gd name="connsiteX30" fmla="*/ 352539 w 1322024"/>
              <a:gd name="connsiteY30" fmla="*/ 1714646 h 3036459"/>
              <a:gd name="connsiteX31" fmla="*/ 319489 w 1322024"/>
              <a:gd name="connsiteY31" fmla="*/ 1681595 h 3036459"/>
              <a:gd name="connsiteX32" fmla="*/ 275421 w 1322024"/>
              <a:gd name="connsiteY32" fmla="*/ 1659561 h 3036459"/>
              <a:gd name="connsiteX33" fmla="*/ 209320 w 1322024"/>
              <a:gd name="connsiteY33" fmla="*/ 1615494 h 3036459"/>
              <a:gd name="connsiteX34" fmla="*/ 176270 w 1322024"/>
              <a:gd name="connsiteY34" fmla="*/ 1593460 h 3036459"/>
              <a:gd name="connsiteX35" fmla="*/ 143219 w 1322024"/>
              <a:gd name="connsiteY35" fmla="*/ 1571426 h 3036459"/>
              <a:gd name="connsiteX36" fmla="*/ 88135 w 1322024"/>
              <a:gd name="connsiteY36" fmla="*/ 1472275 h 3036459"/>
              <a:gd name="connsiteX37" fmla="*/ 77118 w 1322024"/>
              <a:gd name="connsiteY37" fmla="*/ 1395156 h 3036459"/>
              <a:gd name="connsiteX38" fmla="*/ 66101 w 1322024"/>
              <a:gd name="connsiteY38" fmla="*/ 1351089 h 3036459"/>
              <a:gd name="connsiteX39" fmla="*/ 55084 w 1322024"/>
              <a:gd name="connsiteY39" fmla="*/ 1240920 h 3036459"/>
              <a:gd name="connsiteX40" fmla="*/ 66101 w 1322024"/>
              <a:gd name="connsiteY40" fmla="*/ 1042617 h 3036459"/>
              <a:gd name="connsiteX41" fmla="*/ 77118 w 1322024"/>
              <a:gd name="connsiteY41" fmla="*/ 1009566 h 3036459"/>
              <a:gd name="connsiteX42" fmla="*/ 66101 w 1322024"/>
              <a:gd name="connsiteY42" fmla="*/ 888381 h 3036459"/>
              <a:gd name="connsiteX43" fmla="*/ 44067 w 1322024"/>
              <a:gd name="connsiteY43" fmla="*/ 844313 h 3036459"/>
              <a:gd name="connsiteX44" fmla="*/ 11017 w 1322024"/>
              <a:gd name="connsiteY44" fmla="*/ 734144 h 3036459"/>
              <a:gd name="connsiteX45" fmla="*/ 0 w 1322024"/>
              <a:gd name="connsiteY45" fmla="*/ 701094 h 3036459"/>
              <a:gd name="connsiteX46" fmla="*/ 11017 w 1322024"/>
              <a:gd name="connsiteY46" fmla="*/ 513807 h 3036459"/>
              <a:gd name="connsiteX47" fmla="*/ 33050 w 1322024"/>
              <a:gd name="connsiteY47" fmla="*/ 480756 h 3036459"/>
              <a:gd name="connsiteX48" fmla="*/ 55084 w 1322024"/>
              <a:gd name="connsiteY48" fmla="*/ 392622 h 3036459"/>
              <a:gd name="connsiteX49" fmla="*/ 110168 w 1322024"/>
              <a:gd name="connsiteY49" fmla="*/ 304487 h 3036459"/>
              <a:gd name="connsiteX50" fmla="*/ 154236 w 1322024"/>
              <a:gd name="connsiteY50" fmla="*/ 216352 h 3036459"/>
              <a:gd name="connsiteX51" fmla="*/ 220337 w 1322024"/>
              <a:gd name="connsiteY51" fmla="*/ 150250 h 3036459"/>
              <a:gd name="connsiteX52" fmla="*/ 286438 w 1322024"/>
              <a:gd name="connsiteY52" fmla="*/ 106183 h 3036459"/>
              <a:gd name="connsiteX53" fmla="*/ 308472 w 1322024"/>
              <a:gd name="connsiteY53" fmla="*/ 73132 h 3036459"/>
              <a:gd name="connsiteX54" fmla="*/ 341523 w 1322024"/>
              <a:gd name="connsiteY54" fmla="*/ 62116 h 3036459"/>
              <a:gd name="connsiteX55" fmla="*/ 385590 w 1322024"/>
              <a:gd name="connsiteY55" fmla="*/ 40082 h 3036459"/>
              <a:gd name="connsiteX56" fmla="*/ 451691 w 1322024"/>
              <a:gd name="connsiteY56" fmla="*/ 18048 h 3036459"/>
              <a:gd name="connsiteX57" fmla="*/ 484742 w 1322024"/>
              <a:gd name="connsiteY57" fmla="*/ 7031 h 3036459"/>
              <a:gd name="connsiteX58" fmla="*/ 594911 w 1322024"/>
              <a:gd name="connsiteY58" fmla="*/ 40082 h 3036459"/>
              <a:gd name="connsiteX59" fmla="*/ 627961 w 1322024"/>
              <a:gd name="connsiteY59" fmla="*/ 51099 h 3036459"/>
              <a:gd name="connsiteX60" fmla="*/ 661012 w 1322024"/>
              <a:gd name="connsiteY60" fmla="*/ 73132 h 303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322024" h="3036459">
                <a:moveTo>
                  <a:pt x="638978" y="2992602"/>
                </a:moveTo>
                <a:cubicBezTo>
                  <a:pt x="757055" y="2913888"/>
                  <a:pt x="577871" y="3036459"/>
                  <a:pt x="705079" y="2937518"/>
                </a:cubicBezTo>
                <a:cubicBezTo>
                  <a:pt x="725982" y="2921260"/>
                  <a:pt x="771180" y="2893450"/>
                  <a:pt x="771180" y="2893450"/>
                </a:cubicBezTo>
                <a:cubicBezTo>
                  <a:pt x="778525" y="2882433"/>
                  <a:pt x="783851" y="2869762"/>
                  <a:pt x="793214" y="2860400"/>
                </a:cubicBezTo>
                <a:cubicBezTo>
                  <a:pt x="820681" y="2832934"/>
                  <a:pt x="834212" y="2838185"/>
                  <a:pt x="870332" y="2827349"/>
                </a:cubicBezTo>
                <a:cubicBezTo>
                  <a:pt x="892578" y="2820675"/>
                  <a:pt x="936433" y="2805316"/>
                  <a:pt x="936433" y="2805316"/>
                </a:cubicBezTo>
                <a:cubicBezTo>
                  <a:pt x="1024141" y="2746844"/>
                  <a:pt x="976320" y="2764993"/>
                  <a:pt x="1079653" y="2750231"/>
                </a:cubicBezTo>
                <a:cubicBezTo>
                  <a:pt x="1101687" y="2735542"/>
                  <a:pt x="1131065" y="2728198"/>
                  <a:pt x="1145754" y="2706164"/>
                </a:cubicBezTo>
                <a:cubicBezTo>
                  <a:pt x="1175133" y="2662096"/>
                  <a:pt x="1156771" y="2680458"/>
                  <a:pt x="1200838" y="2651079"/>
                </a:cubicBezTo>
                <a:cubicBezTo>
                  <a:pt x="1219104" y="2623681"/>
                  <a:pt x="1232924" y="2605912"/>
                  <a:pt x="1244906" y="2573961"/>
                </a:cubicBezTo>
                <a:cubicBezTo>
                  <a:pt x="1250222" y="2559784"/>
                  <a:pt x="1250607" y="2544071"/>
                  <a:pt x="1255923" y="2529894"/>
                </a:cubicBezTo>
                <a:cubicBezTo>
                  <a:pt x="1261689" y="2514517"/>
                  <a:pt x="1272190" y="2501203"/>
                  <a:pt x="1277956" y="2485826"/>
                </a:cubicBezTo>
                <a:cubicBezTo>
                  <a:pt x="1288924" y="2456578"/>
                  <a:pt x="1294549" y="2402860"/>
                  <a:pt x="1299990" y="2375658"/>
                </a:cubicBezTo>
                <a:cubicBezTo>
                  <a:pt x="1306907" y="2341072"/>
                  <a:pt x="1311523" y="2330042"/>
                  <a:pt x="1322024" y="2298540"/>
                </a:cubicBezTo>
                <a:cubicBezTo>
                  <a:pt x="1318352" y="2261817"/>
                  <a:pt x="1316619" y="2224848"/>
                  <a:pt x="1311007" y="2188371"/>
                </a:cubicBezTo>
                <a:cubicBezTo>
                  <a:pt x="1306574" y="2159555"/>
                  <a:pt x="1288528" y="2137684"/>
                  <a:pt x="1277956" y="2111253"/>
                </a:cubicBezTo>
                <a:cubicBezTo>
                  <a:pt x="1269330" y="2089689"/>
                  <a:pt x="1268806" y="2064477"/>
                  <a:pt x="1255923" y="2045152"/>
                </a:cubicBezTo>
                <a:cubicBezTo>
                  <a:pt x="1248578" y="2034135"/>
                  <a:pt x="1239810" y="2023944"/>
                  <a:pt x="1233889" y="2012101"/>
                </a:cubicBezTo>
                <a:cubicBezTo>
                  <a:pt x="1228696" y="2001714"/>
                  <a:pt x="1228066" y="1989437"/>
                  <a:pt x="1222872" y="1979050"/>
                </a:cubicBezTo>
                <a:cubicBezTo>
                  <a:pt x="1216951" y="1967207"/>
                  <a:pt x="1207407" y="1957496"/>
                  <a:pt x="1200838" y="1946000"/>
                </a:cubicBezTo>
                <a:cubicBezTo>
                  <a:pt x="1192690" y="1931741"/>
                  <a:pt x="1190418" y="1913545"/>
                  <a:pt x="1178805" y="1901932"/>
                </a:cubicBezTo>
                <a:cubicBezTo>
                  <a:pt x="1170593" y="1893720"/>
                  <a:pt x="1156771" y="1894588"/>
                  <a:pt x="1145754" y="1890916"/>
                </a:cubicBezTo>
                <a:cubicBezTo>
                  <a:pt x="1134737" y="1883571"/>
                  <a:pt x="1124546" y="1874804"/>
                  <a:pt x="1112703" y="1868882"/>
                </a:cubicBezTo>
                <a:cubicBezTo>
                  <a:pt x="1096897" y="1860979"/>
                  <a:pt x="1049706" y="1850378"/>
                  <a:pt x="1035585" y="1846848"/>
                </a:cubicBezTo>
                <a:cubicBezTo>
                  <a:pt x="1028241" y="1835831"/>
                  <a:pt x="1022915" y="1823160"/>
                  <a:pt x="1013552" y="1813797"/>
                </a:cubicBezTo>
                <a:cubicBezTo>
                  <a:pt x="1004189" y="1804434"/>
                  <a:pt x="992671" y="1796980"/>
                  <a:pt x="980501" y="1791764"/>
                </a:cubicBezTo>
                <a:cubicBezTo>
                  <a:pt x="966584" y="1785800"/>
                  <a:pt x="951517" y="1782059"/>
                  <a:pt x="936433" y="1780747"/>
                </a:cubicBezTo>
                <a:cubicBezTo>
                  <a:pt x="866826" y="1774694"/>
                  <a:pt x="796886" y="1773402"/>
                  <a:pt x="727113" y="1769730"/>
                </a:cubicBezTo>
                <a:cubicBezTo>
                  <a:pt x="596128" y="1726068"/>
                  <a:pt x="790863" y="1787576"/>
                  <a:pt x="418641" y="1747696"/>
                </a:cubicBezTo>
                <a:cubicBezTo>
                  <a:pt x="405476" y="1746285"/>
                  <a:pt x="397433" y="1731584"/>
                  <a:pt x="385590" y="1725663"/>
                </a:cubicBezTo>
                <a:cubicBezTo>
                  <a:pt x="375203" y="1720470"/>
                  <a:pt x="363556" y="1718318"/>
                  <a:pt x="352539" y="1714646"/>
                </a:cubicBezTo>
                <a:cubicBezTo>
                  <a:pt x="341522" y="1703629"/>
                  <a:pt x="332167" y="1690651"/>
                  <a:pt x="319489" y="1681595"/>
                </a:cubicBezTo>
                <a:cubicBezTo>
                  <a:pt x="306125" y="1672049"/>
                  <a:pt x="289504" y="1668011"/>
                  <a:pt x="275421" y="1659561"/>
                </a:cubicBezTo>
                <a:cubicBezTo>
                  <a:pt x="252714" y="1645937"/>
                  <a:pt x="231354" y="1630183"/>
                  <a:pt x="209320" y="1615494"/>
                </a:cubicBezTo>
                <a:lnTo>
                  <a:pt x="176270" y="1593460"/>
                </a:lnTo>
                <a:lnTo>
                  <a:pt x="143219" y="1571426"/>
                </a:lnTo>
                <a:cubicBezTo>
                  <a:pt x="92711" y="1495663"/>
                  <a:pt x="107526" y="1530447"/>
                  <a:pt x="88135" y="1472275"/>
                </a:cubicBezTo>
                <a:cubicBezTo>
                  <a:pt x="84463" y="1446569"/>
                  <a:pt x="81763" y="1420704"/>
                  <a:pt x="77118" y="1395156"/>
                </a:cubicBezTo>
                <a:cubicBezTo>
                  <a:pt x="74409" y="1380259"/>
                  <a:pt x="68242" y="1366078"/>
                  <a:pt x="66101" y="1351089"/>
                </a:cubicBezTo>
                <a:cubicBezTo>
                  <a:pt x="60882" y="1314554"/>
                  <a:pt x="58756" y="1277643"/>
                  <a:pt x="55084" y="1240920"/>
                </a:cubicBezTo>
                <a:cubicBezTo>
                  <a:pt x="58756" y="1174819"/>
                  <a:pt x="59824" y="1108522"/>
                  <a:pt x="66101" y="1042617"/>
                </a:cubicBezTo>
                <a:cubicBezTo>
                  <a:pt x="67202" y="1031056"/>
                  <a:pt x="77118" y="1021179"/>
                  <a:pt x="77118" y="1009566"/>
                </a:cubicBezTo>
                <a:cubicBezTo>
                  <a:pt x="77118" y="969004"/>
                  <a:pt x="74056" y="928155"/>
                  <a:pt x="66101" y="888381"/>
                </a:cubicBezTo>
                <a:cubicBezTo>
                  <a:pt x="62880" y="872277"/>
                  <a:pt x="50166" y="859562"/>
                  <a:pt x="44067" y="844313"/>
                </a:cubicBezTo>
                <a:cubicBezTo>
                  <a:pt x="17880" y="778846"/>
                  <a:pt x="27251" y="790966"/>
                  <a:pt x="11017" y="734144"/>
                </a:cubicBezTo>
                <a:cubicBezTo>
                  <a:pt x="7827" y="722978"/>
                  <a:pt x="3672" y="712111"/>
                  <a:pt x="0" y="701094"/>
                </a:cubicBezTo>
                <a:cubicBezTo>
                  <a:pt x="3672" y="638665"/>
                  <a:pt x="1740" y="575652"/>
                  <a:pt x="11017" y="513807"/>
                </a:cubicBezTo>
                <a:cubicBezTo>
                  <a:pt x="12981" y="500713"/>
                  <a:pt x="28525" y="493199"/>
                  <a:pt x="33050" y="480756"/>
                </a:cubicBezTo>
                <a:cubicBezTo>
                  <a:pt x="43399" y="452297"/>
                  <a:pt x="38286" y="417818"/>
                  <a:pt x="55084" y="392622"/>
                </a:cubicBezTo>
                <a:cubicBezTo>
                  <a:pt x="75851" y="361472"/>
                  <a:pt x="91563" y="339039"/>
                  <a:pt x="110168" y="304487"/>
                </a:cubicBezTo>
                <a:cubicBezTo>
                  <a:pt x="125740" y="275567"/>
                  <a:pt x="131011" y="239578"/>
                  <a:pt x="154236" y="216352"/>
                </a:cubicBezTo>
                <a:cubicBezTo>
                  <a:pt x="176270" y="194318"/>
                  <a:pt x="194410" y="167535"/>
                  <a:pt x="220337" y="150250"/>
                </a:cubicBezTo>
                <a:lnTo>
                  <a:pt x="286438" y="106183"/>
                </a:lnTo>
                <a:cubicBezTo>
                  <a:pt x="293783" y="95166"/>
                  <a:pt x="298133" y="81403"/>
                  <a:pt x="308472" y="73132"/>
                </a:cubicBezTo>
                <a:cubicBezTo>
                  <a:pt x="317540" y="65878"/>
                  <a:pt x="330849" y="66690"/>
                  <a:pt x="341523" y="62116"/>
                </a:cubicBezTo>
                <a:cubicBezTo>
                  <a:pt x="356618" y="55647"/>
                  <a:pt x="370342" y="46181"/>
                  <a:pt x="385590" y="40082"/>
                </a:cubicBezTo>
                <a:cubicBezTo>
                  <a:pt x="407154" y="31456"/>
                  <a:pt x="429657" y="25393"/>
                  <a:pt x="451691" y="18048"/>
                </a:cubicBezTo>
                <a:lnTo>
                  <a:pt x="484742" y="7031"/>
                </a:lnTo>
                <a:cubicBezTo>
                  <a:pt x="624986" y="27066"/>
                  <a:pt x="514749" y="0"/>
                  <a:pt x="594911" y="40082"/>
                </a:cubicBezTo>
                <a:cubicBezTo>
                  <a:pt x="605298" y="45275"/>
                  <a:pt x="617574" y="45906"/>
                  <a:pt x="627961" y="51099"/>
                </a:cubicBezTo>
                <a:cubicBezTo>
                  <a:pt x="639804" y="57020"/>
                  <a:pt x="661012" y="73132"/>
                  <a:pt x="661012" y="7313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2137272" y="1696598"/>
            <a:ext cx="1090670" cy="454633"/>
          </a:xfrm>
          <a:custGeom>
            <a:avLst/>
            <a:gdLst>
              <a:gd name="connsiteX0" fmla="*/ 0 w 1090670"/>
              <a:gd name="connsiteY0" fmla="*/ 418641 h 454633"/>
              <a:gd name="connsiteX1" fmla="*/ 55085 w 1090670"/>
              <a:gd name="connsiteY1" fmla="*/ 429657 h 454633"/>
              <a:gd name="connsiteX2" fmla="*/ 88135 w 1090670"/>
              <a:gd name="connsiteY2" fmla="*/ 451691 h 454633"/>
              <a:gd name="connsiteX3" fmla="*/ 220338 w 1090670"/>
              <a:gd name="connsiteY3" fmla="*/ 440674 h 454633"/>
              <a:gd name="connsiteX4" fmla="*/ 253388 w 1090670"/>
              <a:gd name="connsiteY4" fmla="*/ 418641 h 454633"/>
              <a:gd name="connsiteX5" fmla="*/ 275422 w 1090670"/>
              <a:gd name="connsiteY5" fmla="*/ 385590 h 454633"/>
              <a:gd name="connsiteX6" fmla="*/ 308473 w 1090670"/>
              <a:gd name="connsiteY6" fmla="*/ 374573 h 454633"/>
              <a:gd name="connsiteX7" fmla="*/ 330506 w 1090670"/>
              <a:gd name="connsiteY7" fmla="*/ 341522 h 454633"/>
              <a:gd name="connsiteX8" fmla="*/ 363557 w 1090670"/>
              <a:gd name="connsiteY8" fmla="*/ 330506 h 454633"/>
              <a:gd name="connsiteX9" fmla="*/ 396608 w 1090670"/>
              <a:gd name="connsiteY9" fmla="*/ 308472 h 454633"/>
              <a:gd name="connsiteX10" fmla="*/ 407624 w 1090670"/>
              <a:gd name="connsiteY10" fmla="*/ 275421 h 454633"/>
              <a:gd name="connsiteX11" fmla="*/ 418641 w 1090670"/>
              <a:gd name="connsiteY11" fmla="*/ 198303 h 454633"/>
              <a:gd name="connsiteX12" fmla="*/ 484742 w 1090670"/>
              <a:gd name="connsiteY12" fmla="*/ 110168 h 454633"/>
              <a:gd name="connsiteX13" fmla="*/ 539827 w 1090670"/>
              <a:gd name="connsiteY13" fmla="*/ 99151 h 454633"/>
              <a:gd name="connsiteX14" fmla="*/ 683046 w 1090670"/>
              <a:gd name="connsiteY14" fmla="*/ 99151 h 454633"/>
              <a:gd name="connsiteX15" fmla="*/ 705080 w 1090670"/>
              <a:gd name="connsiteY15" fmla="*/ 33050 h 454633"/>
              <a:gd name="connsiteX16" fmla="*/ 727114 w 1090670"/>
              <a:gd name="connsiteY16" fmla="*/ 0 h 454633"/>
              <a:gd name="connsiteX17" fmla="*/ 826265 w 1090670"/>
              <a:gd name="connsiteY17" fmla="*/ 22033 h 454633"/>
              <a:gd name="connsiteX18" fmla="*/ 848299 w 1090670"/>
              <a:gd name="connsiteY18" fmla="*/ 55084 h 454633"/>
              <a:gd name="connsiteX19" fmla="*/ 881350 w 1090670"/>
              <a:gd name="connsiteY19" fmla="*/ 77118 h 454633"/>
              <a:gd name="connsiteX20" fmla="*/ 914400 w 1090670"/>
              <a:gd name="connsiteY20" fmla="*/ 143219 h 454633"/>
              <a:gd name="connsiteX21" fmla="*/ 947451 w 1090670"/>
              <a:gd name="connsiteY21" fmla="*/ 165253 h 454633"/>
              <a:gd name="connsiteX22" fmla="*/ 958468 w 1090670"/>
              <a:gd name="connsiteY22" fmla="*/ 198303 h 454633"/>
              <a:gd name="connsiteX23" fmla="*/ 1002535 w 1090670"/>
              <a:gd name="connsiteY23" fmla="*/ 264404 h 454633"/>
              <a:gd name="connsiteX24" fmla="*/ 1046603 w 1090670"/>
              <a:gd name="connsiteY24" fmla="*/ 330506 h 454633"/>
              <a:gd name="connsiteX25" fmla="*/ 1068636 w 1090670"/>
              <a:gd name="connsiteY25" fmla="*/ 363556 h 454633"/>
              <a:gd name="connsiteX26" fmla="*/ 1090670 w 1090670"/>
              <a:gd name="connsiteY26" fmla="*/ 429657 h 45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90670" h="454633">
                <a:moveTo>
                  <a:pt x="0" y="418641"/>
                </a:moveTo>
                <a:cubicBezTo>
                  <a:pt x="18362" y="422313"/>
                  <a:pt x="37552" y="423082"/>
                  <a:pt x="55085" y="429657"/>
                </a:cubicBezTo>
                <a:cubicBezTo>
                  <a:pt x="67483" y="434306"/>
                  <a:pt x="74924" y="450810"/>
                  <a:pt x="88135" y="451691"/>
                </a:cubicBezTo>
                <a:cubicBezTo>
                  <a:pt x="132257" y="454633"/>
                  <a:pt x="176270" y="444346"/>
                  <a:pt x="220338" y="440674"/>
                </a:cubicBezTo>
                <a:cubicBezTo>
                  <a:pt x="231355" y="433330"/>
                  <a:pt x="244026" y="428003"/>
                  <a:pt x="253388" y="418641"/>
                </a:cubicBezTo>
                <a:cubicBezTo>
                  <a:pt x="262751" y="409278"/>
                  <a:pt x="265083" y="393861"/>
                  <a:pt x="275422" y="385590"/>
                </a:cubicBezTo>
                <a:cubicBezTo>
                  <a:pt x="284490" y="378335"/>
                  <a:pt x="297456" y="378245"/>
                  <a:pt x="308473" y="374573"/>
                </a:cubicBezTo>
                <a:cubicBezTo>
                  <a:pt x="315817" y="363556"/>
                  <a:pt x="320167" y="349793"/>
                  <a:pt x="330506" y="341522"/>
                </a:cubicBezTo>
                <a:cubicBezTo>
                  <a:pt x="339574" y="334268"/>
                  <a:pt x="353170" y="335699"/>
                  <a:pt x="363557" y="330506"/>
                </a:cubicBezTo>
                <a:cubicBezTo>
                  <a:pt x="375400" y="324585"/>
                  <a:pt x="385591" y="315817"/>
                  <a:pt x="396608" y="308472"/>
                </a:cubicBezTo>
                <a:cubicBezTo>
                  <a:pt x="400280" y="297455"/>
                  <a:pt x="405347" y="286808"/>
                  <a:pt x="407624" y="275421"/>
                </a:cubicBezTo>
                <a:cubicBezTo>
                  <a:pt x="412716" y="249958"/>
                  <a:pt x="413548" y="223766"/>
                  <a:pt x="418641" y="198303"/>
                </a:cubicBezTo>
                <a:cubicBezTo>
                  <a:pt x="425930" y="161858"/>
                  <a:pt x="448164" y="123885"/>
                  <a:pt x="484742" y="110168"/>
                </a:cubicBezTo>
                <a:cubicBezTo>
                  <a:pt x="502275" y="103593"/>
                  <a:pt x="521465" y="102823"/>
                  <a:pt x="539827" y="99151"/>
                </a:cubicBezTo>
                <a:cubicBezTo>
                  <a:pt x="551965" y="100668"/>
                  <a:pt x="658745" y="123452"/>
                  <a:pt x="683046" y="99151"/>
                </a:cubicBezTo>
                <a:cubicBezTo>
                  <a:pt x="699469" y="82728"/>
                  <a:pt x="692197" y="52375"/>
                  <a:pt x="705080" y="33050"/>
                </a:cubicBezTo>
                <a:lnTo>
                  <a:pt x="727114" y="0"/>
                </a:lnTo>
                <a:cubicBezTo>
                  <a:pt x="727793" y="113"/>
                  <a:pt x="811990" y="10613"/>
                  <a:pt x="826265" y="22033"/>
                </a:cubicBezTo>
                <a:cubicBezTo>
                  <a:pt x="836604" y="30305"/>
                  <a:pt x="838936" y="45721"/>
                  <a:pt x="848299" y="55084"/>
                </a:cubicBezTo>
                <a:cubicBezTo>
                  <a:pt x="857662" y="64447"/>
                  <a:pt x="870333" y="69773"/>
                  <a:pt x="881350" y="77118"/>
                </a:cubicBezTo>
                <a:cubicBezTo>
                  <a:pt x="890310" y="103997"/>
                  <a:pt x="893045" y="121864"/>
                  <a:pt x="914400" y="143219"/>
                </a:cubicBezTo>
                <a:cubicBezTo>
                  <a:pt x="923763" y="152582"/>
                  <a:pt x="936434" y="157908"/>
                  <a:pt x="947451" y="165253"/>
                </a:cubicBezTo>
                <a:cubicBezTo>
                  <a:pt x="951123" y="176270"/>
                  <a:pt x="952828" y="188152"/>
                  <a:pt x="958468" y="198303"/>
                </a:cubicBezTo>
                <a:cubicBezTo>
                  <a:pt x="971328" y="221452"/>
                  <a:pt x="987846" y="242370"/>
                  <a:pt x="1002535" y="264404"/>
                </a:cubicBezTo>
                <a:lnTo>
                  <a:pt x="1046603" y="330506"/>
                </a:lnTo>
                <a:cubicBezTo>
                  <a:pt x="1053947" y="341523"/>
                  <a:pt x="1064449" y="350995"/>
                  <a:pt x="1068636" y="363556"/>
                </a:cubicBezTo>
                <a:lnTo>
                  <a:pt x="1090670" y="429657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503364" y="2156251"/>
            <a:ext cx="1366091" cy="401193"/>
          </a:xfrm>
          <a:custGeom>
            <a:avLst/>
            <a:gdLst>
              <a:gd name="connsiteX0" fmla="*/ 0 w 1366091"/>
              <a:gd name="connsiteY0" fmla="*/ 234409 h 401193"/>
              <a:gd name="connsiteX1" fmla="*/ 110169 w 1366091"/>
              <a:gd name="connsiteY1" fmla="*/ 245426 h 401193"/>
              <a:gd name="connsiteX2" fmla="*/ 176270 w 1366091"/>
              <a:gd name="connsiteY2" fmla="*/ 267460 h 401193"/>
              <a:gd name="connsiteX3" fmla="*/ 242371 w 1366091"/>
              <a:gd name="connsiteY3" fmla="*/ 256443 h 401193"/>
              <a:gd name="connsiteX4" fmla="*/ 264405 w 1366091"/>
              <a:gd name="connsiteY4" fmla="*/ 223392 h 401193"/>
              <a:gd name="connsiteX5" fmla="*/ 297455 w 1366091"/>
              <a:gd name="connsiteY5" fmla="*/ 212376 h 401193"/>
              <a:gd name="connsiteX6" fmla="*/ 352540 w 1366091"/>
              <a:gd name="connsiteY6" fmla="*/ 223392 h 401193"/>
              <a:gd name="connsiteX7" fmla="*/ 374573 w 1366091"/>
              <a:gd name="connsiteY7" fmla="*/ 256443 h 401193"/>
              <a:gd name="connsiteX8" fmla="*/ 407624 w 1366091"/>
              <a:gd name="connsiteY8" fmla="*/ 267460 h 401193"/>
              <a:gd name="connsiteX9" fmla="*/ 495759 w 1366091"/>
              <a:gd name="connsiteY9" fmla="*/ 322544 h 401193"/>
              <a:gd name="connsiteX10" fmla="*/ 594911 w 1366091"/>
              <a:gd name="connsiteY10" fmla="*/ 355595 h 401193"/>
              <a:gd name="connsiteX11" fmla="*/ 627961 w 1366091"/>
              <a:gd name="connsiteY11" fmla="*/ 366612 h 401193"/>
              <a:gd name="connsiteX12" fmla="*/ 727113 w 1366091"/>
              <a:gd name="connsiteY12" fmla="*/ 377629 h 401193"/>
              <a:gd name="connsiteX13" fmla="*/ 870332 w 1366091"/>
              <a:gd name="connsiteY13" fmla="*/ 377629 h 401193"/>
              <a:gd name="connsiteX14" fmla="*/ 936434 w 1366091"/>
              <a:gd name="connsiteY14" fmla="*/ 333561 h 401193"/>
              <a:gd name="connsiteX15" fmla="*/ 958467 w 1366091"/>
              <a:gd name="connsiteY15" fmla="*/ 300510 h 401193"/>
              <a:gd name="connsiteX16" fmla="*/ 1024569 w 1366091"/>
              <a:gd name="connsiteY16" fmla="*/ 278477 h 401193"/>
              <a:gd name="connsiteX17" fmla="*/ 1090670 w 1366091"/>
              <a:gd name="connsiteY17" fmla="*/ 234409 h 401193"/>
              <a:gd name="connsiteX18" fmla="*/ 1123720 w 1366091"/>
              <a:gd name="connsiteY18" fmla="*/ 212376 h 401193"/>
              <a:gd name="connsiteX19" fmla="*/ 1145754 w 1366091"/>
              <a:gd name="connsiteY19" fmla="*/ 179325 h 401193"/>
              <a:gd name="connsiteX20" fmla="*/ 1178805 w 1366091"/>
              <a:gd name="connsiteY20" fmla="*/ 168308 h 401193"/>
              <a:gd name="connsiteX21" fmla="*/ 1244906 w 1366091"/>
              <a:gd name="connsiteY21" fmla="*/ 124241 h 401193"/>
              <a:gd name="connsiteX22" fmla="*/ 1244906 w 1366091"/>
              <a:gd name="connsiteY22" fmla="*/ 124241 h 401193"/>
              <a:gd name="connsiteX23" fmla="*/ 1277956 w 1366091"/>
              <a:gd name="connsiteY23" fmla="*/ 91190 h 401193"/>
              <a:gd name="connsiteX24" fmla="*/ 1299990 w 1366091"/>
              <a:gd name="connsiteY24" fmla="*/ 58139 h 401193"/>
              <a:gd name="connsiteX25" fmla="*/ 1333041 w 1366091"/>
              <a:gd name="connsiteY25" fmla="*/ 36106 h 401193"/>
              <a:gd name="connsiteX26" fmla="*/ 1366091 w 1366091"/>
              <a:gd name="connsiteY26" fmla="*/ 3055 h 401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66091" h="401193">
                <a:moveTo>
                  <a:pt x="0" y="234409"/>
                </a:moveTo>
                <a:cubicBezTo>
                  <a:pt x="36723" y="238081"/>
                  <a:pt x="73895" y="238625"/>
                  <a:pt x="110169" y="245426"/>
                </a:cubicBezTo>
                <a:cubicBezTo>
                  <a:pt x="132997" y="249706"/>
                  <a:pt x="176270" y="267460"/>
                  <a:pt x="176270" y="267460"/>
                </a:cubicBezTo>
                <a:cubicBezTo>
                  <a:pt x="198304" y="263788"/>
                  <a:pt x="222392" y="266433"/>
                  <a:pt x="242371" y="256443"/>
                </a:cubicBezTo>
                <a:cubicBezTo>
                  <a:pt x="254214" y="250521"/>
                  <a:pt x="254066" y="231663"/>
                  <a:pt x="264405" y="223392"/>
                </a:cubicBezTo>
                <a:cubicBezTo>
                  <a:pt x="273473" y="216138"/>
                  <a:pt x="286438" y="216048"/>
                  <a:pt x="297455" y="212376"/>
                </a:cubicBezTo>
                <a:cubicBezTo>
                  <a:pt x="315817" y="216048"/>
                  <a:pt x="336282" y="214102"/>
                  <a:pt x="352540" y="223392"/>
                </a:cubicBezTo>
                <a:cubicBezTo>
                  <a:pt x="364036" y="229961"/>
                  <a:pt x="364234" y="248172"/>
                  <a:pt x="374573" y="256443"/>
                </a:cubicBezTo>
                <a:cubicBezTo>
                  <a:pt x="383641" y="263698"/>
                  <a:pt x="396607" y="263788"/>
                  <a:pt x="407624" y="267460"/>
                </a:cubicBezTo>
                <a:cubicBezTo>
                  <a:pt x="442542" y="319835"/>
                  <a:pt x="417097" y="296323"/>
                  <a:pt x="495759" y="322544"/>
                </a:cubicBezTo>
                <a:lnTo>
                  <a:pt x="594911" y="355595"/>
                </a:lnTo>
                <a:cubicBezTo>
                  <a:pt x="605928" y="359267"/>
                  <a:pt x="616419" y="365330"/>
                  <a:pt x="627961" y="366612"/>
                </a:cubicBezTo>
                <a:lnTo>
                  <a:pt x="727113" y="377629"/>
                </a:lnTo>
                <a:cubicBezTo>
                  <a:pt x="783632" y="391757"/>
                  <a:pt x="799640" y="401193"/>
                  <a:pt x="870332" y="377629"/>
                </a:cubicBezTo>
                <a:cubicBezTo>
                  <a:pt x="895455" y="369255"/>
                  <a:pt x="936434" y="333561"/>
                  <a:pt x="936434" y="333561"/>
                </a:cubicBezTo>
                <a:cubicBezTo>
                  <a:pt x="943778" y="322544"/>
                  <a:pt x="947239" y="307527"/>
                  <a:pt x="958467" y="300510"/>
                </a:cubicBezTo>
                <a:cubicBezTo>
                  <a:pt x="978162" y="288200"/>
                  <a:pt x="1024569" y="278477"/>
                  <a:pt x="1024569" y="278477"/>
                </a:cubicBezTo>
                <a:lnTo>
                  <a:pt x="1090670" y="234409"/>
                </a:lnTo>
                <a:lnTo>
                  <a:pt x="1123720" y="212376"/>
                </a:lnTo>
                <a:cubicBezTo>
                  <a:pt x="1131065" y="201359"/>
                  <a:pt x="1135415" y="187596"/>
                  <a:pt x="1145754" y="179325"/>
                </a:cubicBezTo>
                <a:cubicBezTo>
                  <a:pt x="1154822" y="172070"/>
                  <a:pt x="1168653" y="173948"/>
                  <a:pt x="1178805" y="168308"/>
                </a:cubicBezTo>
                <a:cubicBezTo>
                  <a:pt x="1201954" y="155448"/>
                  <a:pt x="1222872" y="138930"/>
                  <a:pt x="1244906" y="124241"/>
                </a:cubicBezTo>
                <a:lnTo>
                  <a:pt x="1244906" y="124241"/>
                </a:lnTo>
                <a:cubicBezTo>
                  <a:pt x="1255923" y="113224"/>
                  <a:pt x="1267982" y="103159"/>
                  <a:pt x="1277956" y="91190"/>
                </a:cubicBezTo>
                <a:cubicBezTo>
                  <a:pt x="1286432" y="81018"/>
                  <a:pt x="1290627" y="67502"/>
                  <a:pt x="1299990" y="58139"/>
                </a:cubicBezTo>
                <a:cubicBezTo>
                  <a:pt x="1309353" y="48777"/>
                  <a:pt x="1322024" y="43450"/>
                  <a:pt x="1333041" y="36106"/>
                </a:cubicBezTo>
                <a:cubicBezTo>
                  <a:pt x="1357112" y="0"/>
                  <a:pt x="1341834" y="3055"/>
                  <a:pt x="1366091" y="3055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7309370" y="1897610"/>
            <a:ext cx="215150" cy="1036540"/>
          </a:xfrm>
          <a:custGeom>
            <a:avLst/>
            <a:gdLst>
              <a:gd name="connsiteX0" fmla="*/ 193117 w 215150"/>
              <a:gd name="connsiteY0" fmla="*/ 19325 h 1036540"/>
              <a:gd name="connsiteX1" fmla="*/ 160066 w 215150"/>
              <a:gd name="connsiteY1" fmla="*/ 85426 h 1036540"/>
              <a:gd name="connsiteX2" fmla="*/ 149049 w 215150"/>
              <a:gd name="connsiteY2" fmla="*/ 118477 h 1036540"/>
              <a:gd name="connsiteX3" fmla="*/ 160066 w 215150"/>
              <a:gd name="connsiteY3" fmla="*/ 162544 h 1036540"/>
              <a:gd name="connsiteX4" fmla="*/ 182100 w 215150"/>
              <a:gd name="connsiteY4" fmla="*/ 228645 h 1036540"/>
              <a:gd name="connsiteX5" fmla="*/ 193117 w 215150"/>
              <a:gd name="connsiteY5" fmla="*/ 261696 h 1036540"/>
              <a:gd name="connsiteX6" fmla="*/ 204134 w 215150"/>
              <a:gd name="connsiteY6" fmla="*/ 294747 h 1036540"/>
              <a:gd name="connsiteX7" fmla="*/ 215150 w 215150"/>
              <a:gd name="connsiteY7" fmla="*/ 327797 h 1036540"/>
              <a:gd name="connsiteX8" fmla="*/ 160066 w 215150"/>
              <a:gd name="connsiteY8" fmla="*/ 437966 h 1036540"/>
              <a:gd name="connsiteX9" fmla="*/ 138032 w 215150"/>
              <a:gd name="connsiteY9" fmla="*/ 471017 h 1036540"/>
              <a:gd name="connsiteX10" fmla="*/ 127016 w 215150"/>
              <a:gd name="connsiteY10" fmla="*/ 504067 h 1036540"/>
              <a:gd name="connsiteX11" fmla="*/ 149049 w 215150"/>
              <a:gd name="connsiteY11" fmla="*/ 658303 h 1036540"/>
              <a:gd name="connsiteX12" fmla="*/ 138032 w 215150"/>
              <a:gd name="connsiteY12" fmla="*/ 713388 h 1036540"/>
              <a:gd name="connsiteX13" fmla="*/ 82948 w 215150"/>
              <a:gd name="connsiteY13" fmla="*/ 779489 h 1036540"/>
              <a:gd name="connsiteX14" fmla="*/ 60914 w 215150"/>
              <a:gd name="connsiteY14" fmla="*/ 812539 h 1036540"/>
              <a:gd name="connsiteX15" fmla="*/ 49897 w 215150"/>
              <a:gd name="connsiteY15" fmla="*/ 845590 h 1036540"/>
              <a:gd name="connsiteX16" fmla="*/ 27864 w 215150"/>
              <a:gd name="connsiteY16" fmla="*/ 878641 h 1036540"/>
              <a:gd name="connsiteX17" fmla="*/ 5830 w 215150"/>
              <a:gd name="connsiteY17" fmla="*/ 1032877 h 103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5150" h="1036540">
                <a:moveTo>
                  <a:pt x="193117" y="19325"/>
                </a:moveTo>
                <a:cubicBezTo>
                  <a:pt x="165425" y="102400"/>
                  <a:pt x="202780" y="0"/>
                  <a:pt x="160066" y="85426"/>
                </a:cubicBezTo>
                <a:cubicBezTo>
                  <a:pt x="154872" y="95813"/>
                  <a:pt x="152721" y="107460"/>
                  <a:pt x="149049" y="118477"/>
                </a:cubicBezTo>
                <a:cubicBezTo>
                  <a:pt x="152721" y="133166"/>
                  <a:pt x="155715" y="148041"/>
                  <a:pt x="160066" y="162544"/>
                </a:cubicBezTo>
                <a:cubicBezTo>
                  <a:pt x="166740" y="184790"/>
                  <a:pt x="174755" y="206611"/>
                  <a:pt x="182100" y="228645"/>
                </a:cubicBezTo>
                <a:lnTo>
                  <a:pt x="193117" y="261696"/>
                </a:lnTo>
                <a:lnTo>
                  <a:pt x="204134" y="294747"/>
                </a:lnTo>
                <a:lnTo>
                  <a:pt x="215150" y="327797"/>
                </a:lnTo>
                <a:cubicBezTo>
                  <a:pt x="197712" y="397556"/>
                  <a:pt x="212533" y="359266"/>
                  <a:pt x="160066" y="437966"/>
                </a:cubicBezTo>
                <a:lnTo>
                  <a:pt x="138032" y="471017"/>
                </a:lnTo>
                <a:cubicBezTo>
                  <a:pt x="134360" y="482034"/>
                  <a:pt x="127016" y="492454"/>
                  <a:pt x="127016" y="504067"/>
                </a:cubicBezTo>
                <a:cubicBezTo>
                  <a:pt x="127016" y="579213"/>
                  <a:pt x="134218" y="598981"/>
                  <a:pt x="149049" y="658303"/>
                </a:cubicBezTo>
                <a:cubicBezTo>
                  <a:pt x="145377" y="676665"/>
                  <a:pt x="144607" y="695855"/>
                  <a:pt x="138032" y="713388"/>
                </a:cubicBezTo>
                <a:cubicBezTo>
                  <a:pt x="126843" y="743227"/>
                  <a:pt x="102431" y="756109"/>
                  <a:pt x="82948" y="779489"/>
                </a:cubicBezTo>
                <a:cubicBezTo>
                  <a:pt x="74472" y="789661"/>
                  <a:pt x="68259" y="801522"/>
                  <a:pt x="60914" y="812539"/>
                </a:cubicBezTo>
                <a:cubicBezTo>
                  <a:pt x="57242" y="823556"/>
                  <a:pt x="55090" y="835203"/>
                  <a:pt x="49897" y="845590"/>
                </a:cubicBezTo>
                <a:cubicBezTo>
                  <a:pt x="43976" y="857433"/>
                  <a:pt x="30165" y="865602"/>
                  <a:pt x="27864" y="878641"/>
                </a:cubicBezTo>
                <a:cubicBezTo>
                  <a:pt x="0" y="1036540"/>
                  <a:pt x="69572" y="1032877"/>
                  <a:pt x="5830" y="1032877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>
            <a:off x="7175295" y="3172858"/>
            <a:ext cx="624647" cy="2754217"/>
          </a:xfrm>
          <a:custGeom>
            <a:avLst/>
            <a:gdLst>
              <a:gd name="connsiteX0" fmla="*/ 327192 w 624647"/>
              <a:gd name="connsiteY0" fmla="*/ 0 h 2754217"/>
              <a:gd name="connsiteX1" fmla="*/ 360242 w 624647"/>
              <a:gd name="connsiteY1" fmla="*/ 22034 h 2754217"/>
              <a:gd name="connsiteX2" fmla="*/ 393293 w 624647"/>
              <a:gd name="connsiteY2" fmla="*/ 55084 h 2754217"/>
              <a:gd name="connsiteX3" fmla="*/ 426344 w 624647"/>
              <a:gd name="connsiteY3" fmla="*/ 66101 h 2754217"/>
              <a:gd name="connsiteX4" fmla="*/ 481428 w 624647"/>
              <a:gd name="connsiteY4" fmla="*/ 132202 h 2754217"/>
              <a:gd name="connsiteX5" fmla="*/ 503462 w 624647"/>
              <a:gd name="connsiteY5" fmla="*/ 165253 h 2754217"/>
              <a:gd name="connsiteX6" fmla="*/ 580580 w 624647"/>
              <a:gd name="connsiteY6" fmla="*/ 275422 h 2754217"/>
              <a:gd name="connsiteX7" fmla="*/ 602613 w 624647"/>
              <a:gd name="connsiteY7" fmla="*/ 308472 h 2754217"/>
              <a:gd name="connsiteX8" fmla="*/ 624647 w 624647"/>
              <a:gd name="connsiteY8" fmla="*/ 385590 h 2754217"/>
              <a:gd name="connsiteX9" fmla="*/ 602613 w 624647"/>
              <a:gd name="connsiteY9" fmla="*/ 528809 h 2754217"/>
              <a:gd name="connsiteX10" fmla="*/ 569563 w 624647"/>
              <a:gd name="connsiteY10" fmla="*/ 561860 h 2754217"/>
              <a:gd name="connsiteX11" fmla="*/ 547529 w 624647"/>
              <a:gd name="connsiteY11" fmla="*/ 594911 h 2754217"/>
              <a:gd name="connsiteX12" fmla="*/ 481428 w 624647"/>
              <a:gd name="connsiteY12" fmla="*/ 705079 h 2754217"/>
              <a:gd name="connsiteX13" fmla="*/ 426344 w 624647"/>
              <a:gd name="connsiteY13" fmla="*/ 771181 h 2754217"/>
              <a:gd name="connsiteX14" fmla="*/ 437360 w 624647"/>
              <a:gd name="connsiteY14" fmla="*/ 848299 h 2754217"/>
              <a:gd name="connsiteX15" fmla="*/ 492445 w 624647"/>
              <a:gd name="connsiteY15" fmla="*/ 914400 h 2754217"/>
              <a:gd name="connsiteX16" fmla="*/ 547529 w 624647"/>
              <a:gd name="connsiteY16" fmla="*/ 1013552 h 2754217"/>
              <a:gd name="connsiteX17" fmla="*/ 536512 w 624647"/>
              <a:gd name="connsiteY17" fmla="*/ 1079653 h 2754217"/>
              <a:gd name="connsiteX18" fmla="*/ 503462 w 624647"/>
              <a:gd name="connsiteY18" fmla="*/ 1112703 h 2754217"/>
              <a:gd name="connsiteX19" fmla="*/ 426344 w 624647"/>
              <a:gd name="connsiteY19" fmla="*/ 1156771 h 2754217"/>
              <a:gd name="connsiteX20" fmla="*/ 349225 w 624647"/>
              <a:gd name="connsiteY20" fmla="*/ 1233889 h 2754217"/>
              <a:gd name="connsiteX21" fmla="*/ 305158 w 624647"/>
              <a:gd name="connsiteY21" fmla="*/ 1299990 h 2754217"/>
              <a:gd name="connsiteX22" fmla="*/ 283124 w 624647"/>
              <a:gd name="connsiteY22" fmla="*/ 1333041 h 2754217"/>
              <a:gd name="connsiteX23" fmla="*/ 272107 w 624647"/>
              <a:gd name="connsiteY23" fmla="*/ 1366091 h 2754217"/>
              <a:gd name="connsiteX24" fmla="*/ 239057 w 624647"/>
              <a:gd name="connsiteY24" fmla="*/ 1432193 h 2754217"/>
              <a:gd name="connsiteX25" fmla="*/ 250074 w 624647"/>
              <a:gd name="connsiteY25" fmla="*/ 1520328 h 2754217"/>
              <a:gd name="connsiteX26" fmla="*/ 294141 w 624647"/>
              <a:gd name="connsiteY26" fmla="*/ 1586429 h 2754217"/>
              <a:gd name="connsiteX27" fmla="*/ 327192 w 624647"/>
              <a:gd name="connsiteY27" fmla="*/ 1652530 h 2754217"/>
              <a:gd name="connsiteX28" fmla="*/ 360242 w 624647"/>
              <a:gd name="connsiteY28" fmla="*/ 1718631 h 2754217"/>
              <a:gd name="connsiteX29" fmla="*/ 393293 w 624647"/>
              <a:gd name="connsiteY29" fmla="*/ 1740665 h 2754217"/>
              <a:gd name="connsiteX30" fmla="*/ 437360 w 624647"/>
              <a:gd name="connsiteY30" fmla="*/ 1806766 h 2754217"/>
              <a:gd name="connsiteX31" fmla="*/ 459394 w 624647"/>
              <a:gd name="connsiteY31" fmla="*/ 1839817 h 2754217"/>
              <a:gd name="connsiteX32" fmla="*/ 492445 w 624647"/>
              <a:gd name="connsiteY32" fmla="*/ 1916935 h 2754217"/>
              <a:gd name="connsiteX33" fmla="*/ 514478 w 624647"/>
              <a:gd name="connsiteY33" fmla="*/ 1983036 h 2754217"/>
              <a:gd name="connsiteX34" fmla="*/ 525495 w 624647"/>
              <a:gd name="connsiteY34" fmla="*/ 2016087 h 2754217"/>
              <a:gd name="connsiteX35" fmla="*/ 514478 w 624647"/>
              <a:gd name="connsiteY35" fmla="*/ 2137272 h 2754217"/>
              <a:gd name="connsiteX36" fmla="*/ 492445 w 624647"/>
              <a:gd name="connsiteY36" fmla="*/ 2236424 h 2754217"/>
              <a:gd name="connsiteX37" fmla="*/ 470411 w 624647"/>
              <a:gd name="connsiteY37" fmla="*/ 2269475 h 2754217"/>
              <a:gd name="connsiteX38" fmla="*/ 426344 w 624647"/>
              <a:gd name="connsiteY38" fmla="*/ 2324559 h 2754217"/>
              <a:gd name="connsiteX39" fmla="*/ 404310 w 624647"/>
              <a:gd name="connsiteY39" fmla="*/ 2357609 h 2754217"/>
              <a:gd name="connsiteX40" fmla="*/ 371259 w 624647"/>
              <a:gd name="connsiteY40" fmla="*/ 2390660 h 2754217"/>
              <a:gd name="connsiteX41" fmla="*/ 360242 w 624647"/>
              <a:gd name="connsiteY41" fmla="*/ 2423711 h 2754217"/>
              <a:gd name="connsiteX42" fmla="*/ 294141 w 624647"/>
              <a:gd name="connsiteY42" fmla="*/ 2478795 h 2754217"/>
              <a:gd name="connsiteX43" fmla="*/ 239057 w 624647"/>
              <a:gd name="connsiteY43" fmla="*/ 2522862 h 2754217"/>
              <a:gd name="connsiteX44" fmla="*/ 172956 w 624647"/>
              <a:gd name="connsiteY44" fmla="*/ 2588964 h 2754217"/>
              <a:gd name="connsiteX45" fmla="*/ 139905 w 624647"/>
              <a:gd name="connsiteY45" fmla="*/ 2610997 h 2754217"/>
              <a:gd name="connsiteX46" fmla="*/ 84821 w 624647"/>
              <a:gd name="connsiteY46" fmla="*/ 2666082 h 2754217"/>
              <a:gd name="connsiteX47" fmla="*/ 18719 w 624647"/>
              <a:gd name="connsiteY47" fmla="*/ 2721166 h 2754217"/>
              <a:gd name="connsiteX48" fmla="*/ 7703 w 624647"/>
              <a:gd name="connsiteY48" fmla="*/ 2754217 h 275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24647" h="2754217">
                <a:moveTo>
                  <a:pt x="327192" y="0"/>
                </a:moveTo>
                <a:cubicBezTo>
                  <a:pt x="338209" y="7345"/>
                  <a:pt x="350070" y="13558"/>
                  <a:pt x="360242" y="22034"/>
                </a:cubicBezTo>
                <a:cubicBezTo>
                  <a:pt x="372211" y="32008"/>
                  <a:pt x="380329" y="46442"/>
                  <a:pt x="393293" y="55084"/>
                </a:cubicBezTo>
                <a:cubicBezTo>
                  <a:pt x="402956" y="61526"/>
                  <a:pt x="415327" y="62429"/>
                  <a:pt x="426344" y="66101"/>
                </a:cubicBezTo>
                <a:cubicBezTo>
                  <a:pt x="481043" y="148154"/>
                  <a:pt x="410745" y="47384"/>
                  <a:pt x="481428" y="132202"/>
                </a:cubicBezTo>
                <a:cubicBezTo>
                  <a:pt x="489905" y="142374"/>
                  <a:pt x="495766" y="154479"/>
                  <a:pt x="503462" y="165253"/>
                </a:cubicBezTo>
                <a:cubicBezTo>
                  <a:pt x="585022" y="279438"/>
                  <a:pt x="479278" y="123469"/>
                  <a:pt x="580580" y="275422"/>
                </a:cubicBezTo>
                <a:cubicBezTo>
                  <a:pt x="587924" y="286439"/>
                  <a:pt x="598426" y="295911"/>
                  <a:pt x="602613" y="308472"/>
                </a:cubicBezTo>
                <a:cubicBezTo>
                  <a:pt x="618418" y="355887"/>
                  <a:pt x="610813" y="330257"/>
                  <a:pt x="624647" y="385590"/>
                </a:cubicBezTo>
                <a:cubicBezTo>
                  <a:pt x="624500" y="386622"/>
                  <a:pt x="605831" y="521568"/>
                  <a:pt x="602613" y="528809"/>
                </a:cubicBezTo>
                <a:cubicBezTo>
                  <a:pt x="596285" y="543046"/>
                  <a:pt x="579537" y="549891"/>
                  <a:pt x="569563" y="561860"/>
                </a:cubicBezTo>
                <a:cubicBezTo>
                  <a:pt x="561087" y="572032"/>
                  <a:pt x="554098" y="583415"/>
                  <a:pt x="547529" y="594911"/>
                </a:cubicBezTo>
                <a:cubicBezTo>
                  <a:pt x="524347" y="635478"/>
                  <a:pt x="517359" y="669148"/>
                  <a:pt x="481428" y="705079"/>
                </a:cubicBezTo>
                <a:cubicBezTo>
                  <a:pt x="439014" y="747493"/>
                  <a:pt x="457019" y="725166"/>
                  <a:pt x="426344" y="771181"/>
                </a:cubicBezTo>
                <a:cubicBezTo>
                  <a:pt x="430016" y="796887"/>
                  <a:pt x="429899" y="823427"/>
                  <a:pt x="437360" y="848299"/>
                </a:cubicBezTo>
                <a:cubicBezTo>
                  <a:pt x="445599" y="875762"/>
                  <a:pt x="476435" y="893815"/>
                  <a:pt x="492445" y="914400"/>
                </a:cubicBezTo>
                <a:cubicBezTo>
                  <a:pt x="536640" y="971222"/>
                  <a:pt x="530907" y="963685"/>
                  <a:pt x="547529" y="1013552"/>
                </a:cubicBezTo>
                <a:cubicBezTo>
                  <a:pt x="543857" y="1035586"/>
                  <a:pt x="545584" y="1059241"/>
                  <a:pt x="536512" y="1079653"/>
                </a:cubicBezTo>
                <a:cubicBezTo>
                  <a:pt x="530184" y="1093890"/>
                  <a:pt x="515431" y="1102729"/>
                  <a:pt x="503462" y="1112703"/>
                </a:cubicBezTo>
                <a:cubicBezTo>
                  <a:pt x="480105" y="1132167"/>
                  <a:pt x="453282" y="1143302"/>
                  <a:pt x="426344" y="1156771"/>
                </a:cubicBezTo>
                <a:cubicBezTo>
                  <a:pt x="375834" y="1232535"/>
                  <a:pt x="407398" y="1214498"/>
                  <a:pt x="349225" y="1233889"/>
                </a:cubicBezTo>
                <a:lnTo>
                  <a:pt x="305158" y="1299990"/>
                </a:lnTo>
                <a:cubicBezTo>
                  <a:pt x="297813" y="1311007"/>
                  <a:pt x="287311" y="1320480"/>
                  <a:pt x="283124" y="1333041"/>
                </a:cubicBezTo>
                <a:cubicBezTo>
                  <a:pt x="279452" y="1344058"/>
                  <a:pt x="277300" y="1355704"/>
                  <a:pt x="272107" y="1366091"/>
                </a:cubicBezTo>
                <a:cubicBezTo>
                  <a:pt x="229396" y="1451514"/>
                  <a:pt x="266748" y="1349121"/>
                  <a:pt x="239057" y="1432193"/>
                </a:cubicBezTo>
                <a:cubicBezTo>
                  <a:pt x="242729" y="1461571"/>
                  <a:pt x="240116" y="1492446"/>
                  <a:pt x="250074" y="1520328"/>
                </a:cubicBezTo>
                <a:cubicBezTo>
                  <a:pt x="258981" y="1545266"/>
                  <a:pt x="285767" y="1561307"/>
                  <a:pt x="294141" y="1586429"/>
                </a:cubicBezTo>
                <a:cubicBezTo>
                  <a:pt x="321833" y="1669504"/>
                  <a:pt x="284477" y="1567101"/>
                  <a:pt x="327192" y="1652530"/>
                </a:cubicBezTo>
                <a:cubicBezTo>
                  <a:pt x="345112" y="1688370"/>
                  <a:pt x="328671" y="1687060"/>
                  <a:pt x="360242" y="1718631"/>
                </a:cubicBezTo>
                <a:cubicBezTo>
                  <a:pt x="369605" y="1727994"/>
                  <a:pt x="382276" y="1733320"/>
                  <a:pt x="393293" y="1740665"/>
                </a:cubicBezTo>
                <a:lnTo>
                  <a:pt x="437360" y="1806766"/>
                </a:lnTo>
                <a:cubicBezTo>
                  <a:pt x="444705" y="1817783"/>
                  <a:pt x="455207" y="1827256"/>
                  <a:pt x="459394" y="1839817"/>
                </a:cubicBezTo>
                <a:cubicBezTo>
                  <a:pt x="494863" y="1946220"/>
                  <a:pt x="437982" y="1780775"/>
                  <a:pt x="492445" y="1916935"/>
                </a:cubicBezTo>
                <a:cubicBezTo>
                  <a:pt x="501071" y="1938499"/>
                  <a:pt x="507134" y="1961002"/>
                  <a:pt x="514478" y="1983036"/>
                </a:cubicBezTo>
                <a:lnTo>
                  <a:pt x="525495" y="2016087"/>
                </a:lnTo>
                <a:cubicBezTo>
                  <a:pt x="521823" y="2056482"/>
                  <a:pt x="519217" y="2096988"/>
                  <a:pt x="514478" y="2137272"/>
                </a:cubicBezTo>
                <a:cubicBezTo>
                  <a:pt x="511874" y="2159408"/>
                  <a:pt x="505160" y="2210994"/>
                  <a:pt x="492445" y="2236424"/>
                </a:cubicBezTo>
                <a:cubicBezTo>
                  <a:pt x="486524" y="2248267"/>
                  <a:pt x="476333" y="2257632"/>
                  <a:pt x="470411" y="2269475"/>
                </a:cubicBezTo>
                <a:cubicBezTo>
                  <a:pt x="443804" y="2322688"/>
                  <a:pt x="482058" y="2287416"/>
                  <a:pt x="426344" y="2324559"/>
                </a:cubicBezTo>
                <a:cubicBezTo>
                  <a:pt x="418999" y="2335576"/>
                  <a:pt x="412786" y="2347437"/>
                  <a:pt x="404310" y="2357609"/>
                </a:cubicBezTo>
                <a:cubicBezTo>
                  <a:pt x="394336" y="2369578"/>
                  <a:pt x="379901" y="2377696"/>
                  <a:pt x="371259" y="2390660"/>
                </a:cubicBezTo>
                <a:cubicBezTo>
                  <a:pt x="364817" y="2400323"/>
                  <a:pt x="366684" y="2414048"/>
                  <a:pt x="360242" y="2423711"/>
                </a:cubicBezTo>
                <a:cubicBezTo>
                  <a:pt x="343277" y="2449158"/>
                  <a:pt x="318528" y="2462537"/>
                  <a:pt x="294141" y="2478795"/>
                </a:cubicBezTo>
                <a:cubicBezTo>
                  <a:pt x="233659" y="2569518"/>
                  <a:pt x="312739" y="2465554"/>
                  <a:pt x="239057" y="2522862"/>
                </a:cubicBezTo>
                <a:cubicBezTo>
                  <a:pt x="214460" y="2541993"/>
                  <a:pt x="194990" y="2566930"/>
                  <a:pt x="172956" y="2588964"/>
                </a:cubicBezTo>
                <a:cubicBezTo>
                  <a:pt x="163594" y="2598327"/>
                  <a:pt x="150922" y="2603653"/>
                  <a:pt x="139905" y="2610997"/>
                </a:cubicBezTo>
                <a:cubicBezTo>
                  <a:pt x="99511" y="2671588"/>
                  <a:pt x="139903" y="2620180"/>
                  <a:pt x="84821" y="2666082"/>
                </a:cubicBezTo>
                <a:cubicBezTo>
                  <a:pt x="0" y="2736766"/>
                  <a:pt x="100773" y="2666463"/>
                  <a:pt x="18719" y="2721166"/>
                </a:cubicBezTo>
                <a:lnTo>
                  <a:pt x="7703" y="2754217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7740352" y="16288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Енисей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08104" y="34290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Баркас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6" grpId="0" animBg="1"/>
      <p:bldP spid="17" grpId="0"/>
      <p:bldP spid="18" grpId="0" animBg="1"/>
      <p:bldP spid="20" grpId="0" animBg="1"/>
      <p:bldP spid="21" grpId="0"/>
      <p:bldP spid="23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Кем работал Васюткин отец?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700808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Рыбак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852936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Охотник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4005064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Моряк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5157192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Колхозник</a:t>
            </a:r>
            <a:endParaRPr lang="ru-RU" sz="2800" b="1" dirty="0"/>
          </a:p>
        </p:txBody>
      </p:sp>
      <p:pic>
        <p:nvPicPr>
          <p:cNvPr id="8" name="Рисунок 7" descr="1336745893_img_9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9533" y="2204864"/>
            <a:ext cx="4824467" cy="3608437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E2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YeniseiRiverShipping-537.jpg"/>
          <p:cNvPicPr>
            <a:picLocks noChangeAspect="1"/>
          </p:cNvPicPr>
          <p:nvPr/>
        </p:nvPicPr>
        <p:blipFill>
          <a:blip r:embed="rId2" cstate="print"/>
          <a:srcRect t="12201"/>
          <a:stretch>
            <a:fillRect/>
          </a:stretch>
        </p:blipFill>
        <p:spPr>
          <a:xfrm>
            <a:off x="0" y="0"/>
            <a:ext cx="1041464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Каково место действия рассказа?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712" y="2924944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Енисей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772816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Байкал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5301208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Амур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944" y="4077072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Лена</a:t>
            </a:r>
            <a:endParaRPr lang="ru-RU" sz="2800" b="1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E2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Каково время действия рассказа?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5157192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август</a:t>
            </a:r>
            <a:endParaRPr lang="ru-RU" sz="28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43808" y="4077072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июнь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628800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сентябрь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7664" y="2924944"/>
            <a:ext cx="352839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январь</a:t>
            </a:r>
            <a:endParaRPr lang="ru-RU" sz="2800" b="1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E2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Рыбаки из бригады Григория Афанасьевича Шадрина — </a:t>
            </a:r>
            <a:r>
              <a:rPr lang="ru-RU" sz="2800" b="1" dirty="0" err="1" smtClean="0"/>
              <a:t>Васюткиного</a:t>
            </a:r>
            <a:r>
              <a:rPr lang="ru-RU" sz="2800" b="1" dirty="0" smtClean="0"/>
              <a:t> отца — совсем было приуныли.  Почему?</a:t>
            </a:r>
            <a:endParaRPr lang="ru-RU" sz="28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3212976"/>
            <a:ext cx="792088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Частые осенние дожди вспучили реку, вода в ней поднялась, и рыба стала плохо ловиться: ушла на глубину.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1556792"/>
            <a:ext cx="792088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Жара высушила реку, вода в ней опустилась, и рыба ушла на глубину.</a:t>
            </a:r>
            <a:endParaRPr lang="ru-RU" sz="2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4797152"/>
            <a:ext cx="792088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Ветра взбаламутили реку, вода стала мутной, и рыба стала плохо ловиться.</a:t>
            </a:r>
            <a:endParaRPr lang="ru-RU" sz="2000" b="1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093296"/>
            <a:ext cx="576064" cy="57606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E2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7">
      <a:majorFont>
        <a:latin typeface="Torhok"/>
        <a:ea typeface=""/>
        <a:cs typeface=""/>
      </a:majorFont>
      <a:minorFont>
        <a:latin typeface="Simplified Arabic Fixe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1594</Words>
  <Application>Microsoft Office PowerPoint</Application>
  <PresentationFormat>Экран (4:3)</PresentationFormat>
  <Paragraphs>121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Как бы вы повели себя в лесу, если бы заблудились</vt:lpstr>
      <vt:lpstr>Виктор Петрович Астафьев</vt:lpstr>
      <vt:lpstr>Слайд 4</vt:lpstr>
      <vt:lpstr>Слайд 5</vt:lpstr>
      <vt:lpstr>Кем работал Васюткин отец?</vt:lpstr>
      <vt:lpstr>Каково место действия рассказа?</vt:lpstr>
      <vt:lpstr>Каково время действия рассказа?</vt:lpstr>
      <vt:lpstr>Рыбаки из бригады Григория Афанасьевича Шадрина — Васюткиного отца — совсем было приуныли.  Почему?</vt:lpstr>
      <vt:lpstr>— Нету нам нынче фарту, — ворчал Васюткин дедушка Афанасий. — Оскудел батюшко Енисей. Раньше жили, как бог прикажет, и рыба тучами ходила. В чём причина оскудения, по мнению дедушки?</vt:lpstr>
      <vt:lpstr>Что такое затеси?</vt:lpstr>
      <vt:lpstr>Слайд 12</vt:lpstr>
      <vt:lpstr>Какой совет дала мать Васютке?</vt:lpstr>
      <vt:lpstr>Что надо брать с собой в тайгу? Почему?</vt:lpstr>
      <vt:lpstr>Почему Васютка не подстрелил кедровку?</vt:lpstr>
      <vt:lpstr>Что знает кедровка и что знает о ней Васютка?</vt:lpstr>
      <vt:lpstr>Слайд 17</vt:lpstr>
      <vt:lpstr>Он вздрогнул от неожиданности и тут же увидел поднимающуюся с земли большую чёрную птицу. Кого увидел Васютка?</vt:lpstr>
      <vt:lpstr>Каким образом можно подстрелить глухаря?</vt:lpstr>
      <vt:lpstr>Какие чувства испытал Васютка, поняв, что заблудился?</vt:lpstr>
      <vt:lpstr>Что делать, если вы заблудились в лесу?</vt:lpstr>
      <vt:lpstr>Как развести в лесу костёр?</vt:lpstr>
      <vt:lpstr>Зачем Васютка повесил мешок на сук?</vt:lpstr>
      <vt:lpstr>Как Васютка готовил себе место для ночлега?</vt:lpstr>
      <vt:lpstr>Как описана пробудившаяся тайга?</vt:lpstr>
      <vt:lpstr>Найдите в описании изобразительно-выразительные средства</vt:lpstr>
      <vt:lpstr>Долго Васютка отыскивал глазами жёлтую полоску лиственника среди неподвижного зелёного моря. Зачем?</vt:lpstr>
      <vt:lpstr>Почему Васютка пошёл на север?</vt:lpstr>
      <vt:lpstr>Трава стала попадаться чаще и уже не отдельными былинками, а пучками. Васютка заволновался. Почему?</vt:lpstr>
      <vt:lpstr>Слайд 30</vt:lpstr>
      <vt:lpstr>Слайд 31</vt:lpstr>
      <vt:lpstr>Слайд 32</vt:lpstr>
      <vt:lpstr>Что подсказывает, что будет холод?</vt:lpstr>
      <vt:lpstr>Как Васютка понял, что озеро проточное?</vt:lpstr>
      <vt:lpstr>Почему мальчик обрадовался, когда нашёл подстреленную утку?</vt:lpstr>
      <vt:lpstr>Слайд 36</vt:lpstr>
      <vt:lpstr>Слайд 37</vt:lpstr>
      <vt:lpstr>Почему Енисей показался Васютке красивым?</vt:lpstr>
      <vt:lpstr>Что сделал Васютка, чтобы его увидели с бота?</vt:lpstr>
      <vt:lpstr>Сколько километров прошёл Васютка?</vt:lpstr>
      <vt:lpstr>Сколько дней был в тайге Васютка?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Инесса</dc:creator>
  <cp:lastModifiedBy>димон</cp:lastModifiedBy>
  <cp:revision>34</cp:revision>
  <dcterms:created xsi:type="dcterms:W3CDTF">2014-04-27T07:36:22Z</dcterms:created>
  <dcterms:modified xsi:type="dcterms:W3CDTF">2019-02-10T14:04:48Z</dcterms:modified>
</cp:coreProperties>
</file>